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8" r:id="rId3"/>
    <p:sldId id="261" r:id="rId4"/>
    <p:sldId id="263" r:id="rId5"/>
    <p:sldId id="260" r:id="rId6"/>
    <p:sldId id="265" r:id="rId7"/>
    <p:sldId id="271" r:id="rId8"/>
    <p:sldId id="257" r:id="rId9"/>
    <p:sldId id="266" r:id="rId10"/>
    <p:sldId id="267" r:id="rId11"/>
    <p:sldId id="268" r:id="rId12"/>
    <p:sldId id="269" r:id="rId13"/>
    <p:sldId id="270" r:id="rId14"/>
    <p:sldId id="264" r:id="rId15"/>
    <p:sldId id="262" r:id="rId1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Einleitung" id="{91C007D1-1CE8-4E3F-B776-C4372AAA7C12}">
          <p14:sldIdLst>
            <p14:sldId id="256"/>
          </p14:sldIdLst>
        </p14:section>
        <p14:section name="Kursprogramm" id="{1F407D73-EC7E-451A-B031-7C5B9EC85655}">
          <p14:sldIdLst>
            <p14:sldId id="258"/>
            <p14:sldId id="261"/>
            <p14:sldId id="263"/>
          </p14:sldIdLst>
        </p14:section>
        <p14:section name="Events 2016" id="{92842160-4D95-4099-876A-8D1270530B91}">
          <p14:sldIdLst>
            <p14:sldId id="260"/>
            <p14:sldId id="265"/>
            <p14:sldId id="271"/>
          </p14:sldIdLst>
        </p14:section>
        <p14:section name="Ausblick 2017" id="{FE9320EC-CE9F-4BF4-8F46-58C65F620CC3}">
          <p14:sldIdLst>
            <p14:sldId id="257"/>
            <p14:sldId id="266"/>
            <p14:sldId id="267"/>
            <p14:sldId id="268"/>
            <p14:sldId id="269"/>
            <p14:sldId id="270"/>
          </p14:sldIdLst>
        </p14:section>
        <p14:section name="Unser Team" id="{8C47302A-36C0-4259-A8EE-C9882D47256B}">
          <p14:sldIdLst>
            <p14:sldId id="264"/>
            <p14:sldId id="26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FD3D"/>
    <a:srgbClr val="FFFF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25E5076-3810-47DD-B79F-674D7AD40C01}" styleName="Dunkle Formatvorlage 1 - Akz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40" autoAdjust="0"/>
    <p:restoredTop sz="83091" autoAdjust="0"/>
  </p:normalViewPr>
  <p:slideViewPr>
    <p:cSldViewPr snapToGrid="0">
      <p:cViewPr varScale="1">
        <p:scale>
          <a:sx n="61" d="100"/>
          <a:sy n="61" d="100"/>
        </p:scale>
        <p:origin x="16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/>
              <a:t>Halbmarathon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'[bearbeitet - Trainingsplan Marathonvorbereitung (Diagramm).xlsx]Lauftreff'!$B$5</c:f>
              <c:strCache>
                <c:ptCount val="1"/>
                <c:pt idx="0">
                  <c:v>Trainingseinheiten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'[bearbeitet - Trainingsplan Marathonvorbereitung (Diagramm).xlsx]Lauftreff'!$A$6:$A$17</c:f>
              <c:strCache>
                <c:ptCount val="12"/>
                <c:pt idx="0">
                  <c:v>Woche 1</c:v>
                </c:pt>
                <c:pt idx="1">
                  <c:v>Woche 2</c:v>
                </c:pt>
                <c:pt idx="2">
                  <c:v>Woche 3</c:v>
                </c:pt>
                <c:pt idx="3">
                  <c:v>Woche 4</c:v>
                </c:pt>
                <c:pt idx="4">
                  <c:v>Woche 5</c:v>
                </c:pt>
                <c:pt idx="5">
                  <c:v>Woche 6</c:v>
                </c:pt>
                <c:pt idx="6">
                  <c:v>Woche 7</c:v>
                </c:pt>
                <c:pt idx="7">
                  <c:v>Woche 8</c:v>
                </c:pt>
                <c:pt idx="8">
                  <c:v>Woche 9</c:v>
                </c:pt>
                <c:pt idx="9">
                  <c:v>Woche 10</c:v>
                </c:pt>
                <c:pt idx="10">
                  <c:v>Woche 11</c:v>
                </c:pt>
                <c:pt idx="11">
                  <c:v>Woche 12</c:v>
                </c:pt>
              </c:strCache>
            </c:strRef>
          </c:cat>
          <c:val>
            <c:numRef>
              <c:f>'[bearbeitet - Trainingsplan Marathonvorbereitung (Diagramm).xlsx]Lauftreff'!$B$6:$B$17</c:f>
              <c:numCache>
                <c:formatCode>General</c:formatCode>
                <c:ptCount val="12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3</c:v>
                </c:pt>
                <c:pt idx="5">
                  <c:v>3</c:v>
                </c:pt>
                <c:pt idx="6">
                  <c:v>3</c:v>
                </c:pt>
                <c:pt idx="7">
                  <c:v>3</c:v>
                </c:pt>
                <c:pt idx="8">
                  <c:v>3</c:v>
                </c:pt>
                <c:pt idx="9">
                  <c:v>4</c:v>
                </c:pt>
                <c:pt idx="10">
                  <c:v>4</c:v>
                </c:pt>
                <c:pt idx="1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429-448C-9B2E-7FFDB02136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22227024"/>
        <c:axId val="522232928"/>
      </c:barChart>
      <c:lineChart>
        <c:grouping val="standard"/>
        <c:varyColors val="0"/>
        <c:ser>
          <c:idx val="1"/>
          <c:order val="1"/>
          <c:tx>
            <c:strRef>
              <c:f>'[bearbeitet - Trainingsplan Marathonvorbereitung (Diagramm).xlsx]Lauftreff'!$C$5</c:f>
              <c:strCache>
                <c:ptCount val="1"/>
                <c:pt idx="0">
                  <c:v>Dauer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'[bearbeitet - Trainingsplan Marathonvorbereitung (Diagramm).xlsx]Lauftreff'!$A$6:$A$17</c:f>
              <c:strCache>
                <c:ptCount val="12"/>
                <c:pt idx="0">
                  <c:v>Woche 1</c:v>
                </c:pt>
                <c:pt idx="1">
                  <c:v>Woche 2</c:v>
                </c:pt>
                <c:pt idx="2">
                  <c:v>Woche 3</c:v>
                </c:pt>
                <c:pt idx="3">
                  <c:v>Woche 4</c:v>
                </c:pt>
                <c:pt idx="4">
                  <c:v>Woche 5</c:v>
                </c:pt>
                <c:pt idx="5">
                  <c:v>Woche 6</c:v>
                </c:pt>
                <c:pt idx="6">
                  <c:v>Woche 7</c:v>
                </c:pt>
                <c:pt idx="7">
                  <c:v>Woche 8</c:v>
                </c:pt>
                <c:pt idx="8">
                  <c:v>Woche 9</c:v>
                </c:pt>
                <c:pt idx="9">
                  <c:v>Woche 10</c:v>
                </c:pt>
                <c:pt idx="10">
                  <c:v>Woche 11</c:v>
                </c:pt>
                <c:pt idx="11">
                  <c:v>Woche 12</c:v>
                </c:pt>
              </c:strCache>
            </c:strRef>
          </c:cat>
          <c:val>
            <c:numRef>
              <c:f>'[bearbeitet - Trainingsplan Marathonvorbereitung (Diagramm).xlsx]Lauftreff'!$C$6:$C$17</c:f>
              <c:numCache>
                <c:formatCode>0" min."</c:formatCode>
                <c:ptCount val="12"/>
                <c:pt idx="0">
                  <c:v>30</c:v>
                </c:pt>
                <c:pt idx="1">
                  <c:v>40</c:v>
                </c:pt>
                <c:pt idx="2">
                  <c:v>50</c:v>
                </c:pt>
                <c:pt idx="3">
                  <c:v>60</c:v>
                </c:pt>
                <c:pt idx="4">
                  <c:v>40</c:v>
                </c:pt>
                <c:pt idx="5">
                  <c:v>50</c:v>
                </c:pt>
                <c:pt idx="6">
                  <c:v>60</c:v>
                </c:pt>
                <c:pt idx="7">
                  <c:v>80</c:v>
                </c:pt>
                <c:pt idx="8">
                  <c:v>100</c:v>
                </c:pt>
                <c:pt idx="9">
                  <c:v>60</c:v>
                </c:pt>
                <c:pt idx="10">
                  <c:v>80</c:v>
                </c:pt>
                <c:pt idx="11">
                  <c:v>120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429-448C-9B2E-7FFDB02136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08524448"/>
        <c:axId val="408526744"/>
      </c:lineChart>
      <c:catAx>
        <c:axId val="522227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22232928"/>
        <c:crosses val="autoZero"/>
        <c:auto val="1"/>
        <c:lblAlgn val="ctr"/>
        <c:lblOffset val="100"/>
        <c:noMultiLvlLbl val="0"/>
      </c:catAx>
      <c:valAx>
        <c:axId val="5222329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22227024"/>
        <c:crosses val="autoZero"/>
        <c:crossBetween val="between"/>
      </c:valAx>
      <c:valAx>
        <c:axId val="408526744"/>
        <c:scaling>
          <c:orientation val="minMax"/>
        </c:scaling>
        <c:delete val="0"/>
        <c:axPos val="r"/>
        <c:numFmt formatCode="0&quot; min.&quot;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408524448"/>
        <c:crosses val="max"/>
        <c:crossBetween val="between"/>
      </c:valAx>
      <c:catAx>
        <c:axId val="40852444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0852674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image" Target="../media/image14.jpg"/><Relationship Id="rId4" Type="http://schemas.openxmlformats.org/officeDocument/2006/relationships/image" Target="../media/image17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image" Target="../media/image14.jpg"/><Relationship Id="rId4" Type="http://schemas.openxmlformats.org/officeDocument/2006/relationships/image" Target="../media/image17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EEB514-7D44-4813-90FE-591454401E31}" type="doc">
      <dgm:prSet loTypeId="urn:microsoft.com/office/officeart/2009/layout/CirclePictureHierarchy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337D9F6F-58BF-452C-BADD-809D29303A32}">
      <dgm:prSet phldrT="[Text]"/>
      <dgm:spPr/>
      <dgm:t>
        <a:bodyPr/>
        <a:lstStyle/>
        <a:p>
          <a:r>
            <a:rPr lang="de-DE" dirty="0" smtClean="0"/>
            <a:t>Jürgen Thiel</a:t>
          </a:r>
          <a:br>
            <a:rPr lang="de-DE" dirty="0" smtClean="0"/>
          </a:br>
          <a:r>
            <a:rPr lang="de-DE" dirty="0" smtClean="0"/>
            <a:t>(Geschäftsführer)</a:t>
          </a:r>
          <a:endParaRPr lang="de-DE" dirty="0"/>
        </a:p>
      </dgm:t>
    </dgm:pt>
    <dgm:pt modelId="{71ED8698-4655-47A3-B37C-A1C2C51C0F67}" type="parTrans" cxnId="{643D4156-2992-495D-9E47-27DB4DBE6761}">
      <dgm:prSet/>
      <dgm:spPr/>
      <dgm:t>
        <a:bodyPr/>
        <a:lstStyle/>
        <a:p>
          <a:endParaRPr lang="de-DE"/>
        </a:p>
      </dgm:t>
    </dgm:pt>
    <dgm:pt modelId="{6EC5B38B-6246-450E-AC30-3C3B58DF1BE1}" type="sibTrans" cxnId="{643D4156-2992-495D-9E47-27DB4DBE6761}">
      <dgm:prSet/>
      <dgm:spPr/>
      <dgm:t>
        <a:bodyPr/>
        <a:lstStyle/>
        <a:p>
          <a:endParaRPr lang="de-DE"/>
        </a:p>
      </dgm:t>
    </dgm:pt>
    <dgm:pt modelId="{75E78812-D7E9-4109-9C3D-AF5441DCAF60}">
      <dgm:prSet phldrT="[Text]"/>
      <dgm:spPr/>
      <dgm:t>
        <a:bodyPr/>
        <a:lstStyle/>
        <a:p>
          <a:r>
            <a:rPr lang="de-DE" dirty="0" smtClean="0"/>
            <a:t>Susanne Petersmann</a:t>
          </a:r>
          <a:br>
            <a:rPr lang="de-DE" dirty="0" smtClean="0"/>
          </a:br>
          <a:r>
            <a:rPr lang="de-DE" dirty="0" smtClean="0"/>
            <a:t>(Chef Trainerin)</a:t>
          </a:r>
          <a:endParaRPr lang="de-DE" dirty="0"/>
        </a:p>
      </dgm:t>
    </dgm:pt>
    <dgm:pt modelId="{71DB1211-E093-4929-B242-B4A05F026C02}" type="parTrans" cxnId="{3FC4A8FB-E987-4C24-B9C8-90078FD7E089}">
      <dgm:prSet/>
      <dgm:spPr/>
      <dgm:t>
        <a:bodyPr/>
        <a:lstStyle/>
        <a:p>
          <a:endParaRPr lang="de-DE"/>
        </a:p>
      </dgm:t>
    </dgm:pt>
    <dgm:pt modelId="{815874FC-2068-4A26-AE1E-77F016CD287F}" type="sibTrans" cxnId="{3FC4A8FB-E987-4C24-B9C8-90078FD7E089}">
      <dgm:prSet/>
      <dgm:spPr/>
      <dgm:t>
        <a:bodyPr/>
        <a:lstStyle/>
        <a:p>
          <a:endParaRPr lang="de-DE"/>
        </a:p>
      </dgm:t>
    </dgm:pt>
    <dgm:pt modelId="{20E3B109-B8CB-459A-857D-F6D5235B542C}">
      <dgm:prSet phldrT="[Text]"/>
      <dgm:spPr/>
      <dgm:t>
        <a:bodyPr/>
        <a:lstStyle/>
        <a:p>
          <a:r>
            <a:rPr lang="de-DE" dirty="0" smtClean="0"/>
            <a:t>Gabi Klein</a:t>
          </a:r>
          <a:br>
            <a:rPr lang="de-DE" dirty="0" smtClean="0"/>
          </a:br>
          <a:r>
            <a:rPr lang="de-DE" dirty="0" smtClean="0"/>
            <a:t>(Trainerin)</a:t>
          </a:r>
          <a:endParaRPr lang="de-DE" dirty="0"/>
        </a:p>
      </dgm:t>
    </dgm:pt>
    <dgm:pt modelId="{3131E40C-3BBE-4510-99C1-45D6F3955DE1}" type="parTrans" cxnId="{F5F81493-2FB1-405B-B525-A1EB252199E6}">
      <dgm:prSet/>
      <dgm:spPr/>
      <dgm:t>
        <a:bodyPr/>
        <a:lstStyle/>
        <a:p>
          <a:endParaRPr lang="de-DE"/>
        </a:p>
      </dgm:t>
    </dgm:pt>
    <dgm:pt modelId="{F53663F9-E567-4C41-BBF2-59A12C24F61F}" type="sibTrans" cxnId="{F5F81493-2FB1-405B-B525-A1EB252199E6}">
      <dgm:prSet/>
      <dgm:spPr/>
      <dgm:t>
        <a:bodyPr/>
        <a:lstStyle/>
        <a:p>
          <a:endParaRPr lang="de-DE"/>
        </a:p>
      </dgm:t>
    </dgm:pt>
    <dgm:pt modelId="{450F900B-56E2-4A7B-A13A-48A6606B8E76}">
      <dgm:prSet phldrT="[Text]"/>
      <dgm:spPr/>
      <dgm:t>
        <a:bodyPr/>
        <a:lstStyle/>
        <a:p>
          <a:r>
            <a:rPr lang="de-DE" dirty="0" smtClean="0"/>
            <a:t>Peter Kuhn</a:t>
          </a:r>
          <a:br>
            <a:rPr lang="de-DE" dirty="0" smtClean="0"/>
          </a:br>
          <a:r>
            <a:rPr lang="de-DE" dirty="0" smtClean="0"/>
            <a:t>(Trainer)</a:t>
          </a:r>
          <a:endParaRPr lang="de-DE" dirty="0"/>
        </a:p>
      </dgm:t>
    </dgm:pt>
    <dgm:pt modelId="{7382BA24-12E4-4A1B-A3B5-8B618E5DD68E}" type="parTrans" cxnId="{67C2AE4C-5800-4F78-BEA6-1D52EE2A9C22}">
      <dgm:prSet/>
      <dgm:spPr/>
      <dgm:t>
        <a:bodyPr/>
        <a:lstStyle/>
        <a:p>
          <a:endParaRPr lang="de-DE"/>
        </a:p>
      </dgm:t>
    </dgm:pt>
    <dgm:pt modelId="{20F84159-B03D-4681-B8D1-10DF86DBAA37}" type="sibTrans" cxnId="{67C2AE4C-5800-4F78-BEA6-1D52EE2A9C22}">
      <dgm:prSet/>
      <dgm:spPr/>
      <dgm:t>
        <a:bodyPr/>
        <a:lstStyle/>
        <a:p>
          <a:endParaRPr lang="de-DE"/>
        </a:p>
      </dgm:t>
    </dgm:pt>
    <dgm:pt modelId="{CA65B92E-EF10-467A-AD4C-80AD4EFB8985}">
      <dgm:prSet phldrT="[Text]"/>
      <dgm:spPr/>
      <dgm:t>
        <a:bodyPr/>
        <a:lstStyle/>
        <a:p>
          <a:r>
            <a:rPr lang="de-DE" dirty="0" smtClean="0"/>
            <a:t>Jeanette Greiner</a:t>
          </a:r>
          <a:br>
            <a:rPr lang="de-DE" dirty="0" smtClean="0"/>
          </a:br>
          <a:r>
            <a:rPr lang="de-DE" dirty="0" smtClean="0"/>
            <a:t>(Leiterin Service)</a:t>
          </a:r>
          <a:endParaRPr lang="de-DE" dirty="0"/>
        </a:p>
      </dgm:t>
    </dgm:pt>
    <dgm:pt modelId="{8F3559BB-1A2B-4A27-8A50-BDA05195ACD0}" type="parTrans" cxnId="{E79B6BAC-5E72-4025-84A9-2E0A40170FA3}">
      <dgm:prSet/>
      <dgm:spPr/>
      <dgm:t>
        <a:bodyPr/>
        <a:lstStyle/>
        <a:p>
          <a:endParaRPr lang="de-DE"/>
        </a:p>
      </dgm:t>
    </dgm:pt>
    <dgm:pt modelId="{A785A61D-C1DA-4400-B28F-3F8728CD3DD3}" type="sibTrans" cxnId="{E79B6BAC-5E72-4025-84A9-2E0A40170FA3}">
      <dgm:prSet/>
      <dgm:spPr/>
      <dgm:t>
        <a:bodyPr/>
        <a:lstStyle/>
        <a:p>
          <a:endParaRPr lang="de-DE"/>
        </a:p>
      </dgm:t>
    </dgm:pt>
    <dgm:pt modelId="{0118F109-B805-43B0-8737-B45D93ECA5C4}">
      <dgm:prSet phldrT="[Text]"/>
      <dgm:spPr/>
      <dgm:t>
        <a:bodyPr/>
        <a:lstStyle/>
        <a:p>
          <a:r>
            <a:rPr lang="de-DE" dirty="0" smtClean="0"/>
            <a:t>Daniela Hinze</a:t>
          </a:r>
          <a:br>
            <a:rPr lang="de-DE" dirty="0" smtClean="0"/>
          </a:br>
          <a:r>
            <a:rPr lang="de-DE" dirty="0" smtClean="0"/>
            <a:t>(Service)</a:t>
          </a:r>
          <a:endParaRPr lang="de-DE" dirty="0"/>
        </a:p>
      </dgm:t>
    </dgm:pt>
    <dgm:pt modelId="{27460E7E-BDBD-4129-8F8C-CF621EAB0ED8}" type="parTrans" cxnId="{5B2C5246-1EFE-44BE-97CC-1DA8511F25D8}">
      <dgm:prSet/>
      <dgm:spPr/>
      <dgm:t>
        <a:bodyPr/>
        <a:lstStyle/>
        <a:p>
          <a:endParaRPr lang="de-DE"/>
        </a:p>
      </dgm:t>
    </dgm:pt>
    <dgm:pt modelId="{9C3CDE90-A325-4AA1-9FFA-3C1B77BE0AF0}" type="sibTrans" cxnId="{5B2C5246-1EFE-44BE-97CC-1DA8511F25D8}">
      <dgm:prSet/>
      <dgm:spPr/>
      <dgm:t>
        <a:bodyPr/>
        <a:lstStyle/>
        <a:p>
          <a:endParaRPr lang="de-DE"/>
        </a:p>
      </dgm:t>
    </dgm:pt>
    <dgm:pt modelId="{3886E8A0-6175-4658-A161-61510E60FD7A}" type="pres">
      <dgm:prSet presAssocID="{44EEB514-7D44-4813-90FE-591454401E31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de-DE"/>
        </a:p>
      </dgm:t>
    </dgm:pt>
    <dgm:pt modelId="{9118D322-DDB2-4F75-893A-A5328A3B734F}" type="pres">
      <dgm:prSet presAssocID="{337D9F6F-58BF-452C-BADD-809D29303A32}" presName="hierRoot1" presStyleCnt="0"/>
      <dgm:spPr/>
    </dgm:pt>
    <dgm:pt modelId="{A4CDAE5E-D25F-4473-9C3C-391FCA0FA5B7}" type="pres">
      <dgm:prSet presAssocID="{337D9F6F-58BF-452C-BADD-809D29303A32}" presName="composite" presStyleCnt="0"/>
      <dgm:spPr/>
    </dgm:pt>
    <dgm:pt modelId="{5CEE4FE2-0B0E-4826-B28B-4BE4232ED935}" type="pres">
      <dgm:prSet presAssocID="{337D9F6F-58BF-452C-BADD-809D29303A32}" presName="image" presStyleLbl="node0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</dgm:spPr>
      <dgm:t>
        <a:bodyPr/>
        <a:lstStyle/>
        <a:p>
          <a:endParaRPr lang="de-DE"/>
        </a:p>
      </dgm:t>
    </dgm:pt>
    <dgm:pt modelId="{01C0AD87-EDD7-4E9B-8002-8C4E525D404E}" type="pres">
      <dgm:prSet presAssocID="{337D9F6F-58BF-452C-BADD-809D29303A32}" presName="text" presStyleLbl="revTx" presStyleIdx="0" presStyleCnt="6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C4932B9A-4204-41A7-9AE3-BF5A358667A9}" type="pres">
      <dgm:prSet presAssocID="{337D9F6F-58BF-452C-BADD-809D29303A32}" presName="hierChild2" presStyleCnt="0"/>
      <dgm:spPr/>
    </dgm:pt>
    <dgm:pt modelId="{3F2095BF-DF12-44FD-9A8D-DF9C941E7AFB}" type="pres">
      <dgm:prSet presAssocID="{71DB1211-E093-4929-B242-B4A05F026C02}" presName="Name10" presStyleLbl="parChTrans1D2" presStyleIdx="0" presStyleCnt="2"/>
      <dgm:spPr/>
      <dgm:t>
        <a:bodyPr/>
        <a:lstStyle/>
        <a:p>
          <a:endParaRPr lang="de-DE"/>
        </a:p>
      </dgm:t>
    </dgm:pt>
    <dgm:pt modelId="{40181AED-640F-4669-A94B-7C4E7578FCEC}" type="pres">
      <dgm:prSet presAssocID="{75E78812-D7E9-4109-9C3D-AF5441DCAF60}" presName="hierRoot2" presStyleCnt="0"/>
      <dgm:spPr/>
    </dgm:pt>
    <dgm:pt modelId="{7F90980D-D46E-42DA-AC7B-C068A5DBF590}" type="pres">
      <dgm:prSet presAssocID="{75E78812-D7E9-4109-9C3D-AF5441DCAF60}" presName="composite2" presStyleCnt="0"/>
      <dgm:spPr/>
    </dgm:pt>
    <dgm:pt modelId="{9AEFDBEF-3168-4A3C-B3F4-2D1420581588}" type="pres">
      <dgm:prSet presAssocID="{75E78812-D7E9-4109-9C3D-AF5441DCAF60}" presName="image2" presStyleLbl="node2" presStyleIdx="0" presStyleCnt="2"/>
      <dgm:spPr>
        <a:blipFill>
          <a:blip xmlns:r="http://schemas.openxmlformats.org/officeDocument/2006/relationships" r:embed="rId2"/>
          <a:srcRect/>
          <a:stretch>
            <a:fillRect l="-22000" r="-22000"/>
          </a:stretch>
        </a:blipFill>
      </dgm:spPr>
      <dgm:t>
        <a:bodyPr/>
        <a:lstStyle/>
        <a:p>
          <a:endParaRPr lang="de-DE"/>
        </a:p>
      </dgm:t>
    </dgm:pt>
    <dgm:pt modelId="{7AF92CB6-051C-4243-B1FD-4796B62B03D0}" type="pres">
      <dgm:prSet presAssocID="{75E78812-D7E9-4109-9C3D-AF5441DCAF60}" presName="text2" presStyleLbl="revTx" presStyleIdx="1" presStyleCnt="6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79126E97-8C38-4D65-945A-56F6E962DCC2}" type="pres">
      <dgm:prSet presAssocID="{75E78812-D7E9-4109-9C3D-AF5441DCAF60}" presName="hierChild3" presStyleCnt="0"/>
      <dgm:spPr/>
    </dgm:pt>
    <dgm:pt modelId="{3C3A7A7F-32B9-454B-8357-2A8DEF1B7A37}" type="pres">
      <dgm:prSet presAssocID="{3131E40C-3BBE-4510-99C1-45D6F3955DE1}" presName="Name17" presStyleLbl="parChTrans1D3" presStyleIdx="0" presStyleCnt="3"/>
      <dgm:spPr/>
      <dgm:t>
        <a:bodyPr/>
        <a:lstStyle/>
        <a:p>
          <a:endParaRPr lang="de-DE"/>
        </a:p>
      </dgm:t>
    </dgm:pt>
    <dgm:pt modelId="{B6E42CD0-A10B-4B5D-822B-42CB88D75733}" type="pres">
      <dgm:prSet presAssocID="{20E3B109-B8CB-459A-857D-F6D5235B542C}" presName="hierRoot3" presStyleCnt="0"/>
      <dgm:spPr/>
    </dgm:pt>
    <dgm:pt modelId="{EB8F4917-3C3E-49E3-9070-2E10A85DDABF}" type="pres">
      <dgm:prSet presAssocID="{20E3B109-B8CB-459A-857D-F6D5235B542C}" presName="composite3" presStyleCnt="0"/>
      <dgm:spPr/>
    </dgm:pt>
    <dgm:pt modelId="{101FFFCD-54B4-40CB-A7D2-6C39A5BD9AEE}" type="pres">
      <dgm:prSet presAssocID="{20E3B109-B8CB-459A-857D-F6D5235B542C}" presName="image3" presStyleLbl="node3" presStyleIdx="0" presStyleCnt="3"/>
      <dgm:spPr>
        <a:blipFill>
          <a:blip xmlns:r="http://schemas.openxmlformats.org/officeDocument/2006/relationships" r:embed="rId3"/>
          <a:srcRect/>
          <a:stretch>
            <a:fillRect l="-33000" r="-33000"/>
          </a:stretch>
        </a:blipFill>
      </dgm:spPr>
      <dgm:t>
        <a:bodyPr/>
        <a:lstStyle/>
        <a:p>
          <a:endParaRPr lang="de-DE"/>
        </a:p>
      </dgm:t>
    </dgm:pt>
    <dgm:pt modelId="{8AB8FC93-B6F7-4F4D-A0F2-C921837A17F3}" type="pres">
      <dgm:prSet presAssocID="{20E3B109-B8CB-459A-857D-F6D5235B542C}" presName="text3" presStyleLbl="revTx" presStyleIdx="2" presStyleCnt="6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D55E425B-78EE-4915-BB16-9048B57E5434}" type="pres">
      <dgm:prSet presAssocID="{20E3B109-B8CB-459A-857D-F6D5235B542C}" presName="hierChild4" presStyleCnt="0"/>
      <dgm:spPr/>
    </dgm:pt>
    <dgm:pt modelId="{21639C71-7101-4DB2-8018-D9CB988C2FC1}" type="pres">
      <dgm:prSet presAssocID="{7382BA24-12E4-4A1B-A3B5-8B618E5DD68E}" presName="Name17" presStyleLbl="parChTrans1D3" presStyleIdx="1" presStyleCnt="3"/>
      <dgm:spPr/>
      <dgm:t>
        <a:bodyPr/>
        <a:lstStyle/>
        <a:p>
          <a:endParaRPr lang="de-DE"/>
        </a:p>
      </dgm:t>
    </dgm:pt>
    <dgm:pt modelId="{01676A7A-FAB1-46A8-A313-07F9F7ACD19F}" type="pres">
      <dgm:prSet presAssocID="{450F900B-56E2-4A7B-A13A-48A6606B8E76}" presName="hierRoot3" presStyleCnt="0"/>
      <dgm:spPr/>
    </dgm:pt>
    <dgm:pt modelId="{56D061F4-AE70-4F8B-9CEB-BB462932741D}" type="pres">
      <dgm:prSet presAssocID="{450F900B-56E2-4A7B-A13A-48A6606B8E76}" presName="composite3" presStyleCnt="0"/>
      <dgm:spPr/>
    </dgm:pt>
    <dgm:pt modelId="{932E5F98-8810-40AC-9358-CBB5B5BF2AA8}" type="pres">
      <dgm:prSet presAssocID="{450F900B-56E2-4A7B-A13A-48A6606B8E76}" presName="image3" presStyleLbl="node3" presStyleIdx="1" presStyleCnt="3"/>
      <dgm:spPr/>
    </dgm:pt>
    <dgm:pt modelId="{9D5E7D3B-A4FE-4E77-89AC-2B0A7A082A49}" type="pres">
      <dgm:prSet presAssocID="{450F900B-56E2-4A7B-A13A-48A6606B8E76}" presName="text3" presStyleLbl="revTx" presStyleIdx="3" presStyleCnt="6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250AE8A8-4217-4D25-9B4B-99A742417D8E}" type="pres">
      <dgm:prSet presAssocID="{450F900B-56E2-4A7B-A13A-48A6606B8E76}" presName="hierChild4" presStyleCnt="0"/>
      <dgm:spPr/>
    </dgm:pt>
    <dgm:pt modelId="{00D4CE86-9C04-4F38-9BDE-F28BA608B248}" type="pres">
      <dgm:prSet presAssocID="{8F3559BB-1A2B-4A27-8A50-BDA05195ACD0}" presName="Name10" presStyleLbl="parChTrans1D2" presStyleIdx="1" presStyleCnt="2"/>
      <dgm:spPr/>
      <dgm:t>
        <a:bodyPr/>
        <a:lstStyle/>
        <a:p>
          <a:endParaRPr lang="de-DE"/>
        </a:p>
      </dgm:t>
    </dgm:pt>
    <dgm:pt modelId="{D83685C0-7621-499B-8BE1-6E79401C9870}" type="pres">
      <dgm:prSet presAssocID="{CA65B92E-EF10-467A-AD4C-80AD4EFB8985}" presName="hierRoot2" presStyleCnt="0"/>
      <dgm:spPr/>
    </dgm:pt>
    <dgm:pt modelId="{6B5E013A-0DB1-4ADB-B993-9E9060305BA4}" type="pres">
      <dgm:prSet presAssocID="{CA65B92E-EF10-467A-AD4C-80AD4EFB8985}" presName="composite2" presStyleCnt="0"/>
      <dgm:spPr/>
    </dgm:pt>
    <dgm:pt modelId="{0EB73D5D-443B-4D81-958D-2EF98999B98E}" type="pres">
      <dgm:prSet presAssocID="{CA65B92E-EF10-467A-AD4C-80AD4EFB8985}" presName="image2" presStyleLbl="node2" presStyleIdx="1" presStyleCnt="2"/>
      <dgm:spPr>
        <a:blipFill>
          <a:blip xmlns:r="http://schemas.openxmlformats.org/officeDocument/2006/relationships" r:embed="rId4"/>
          <a:srcRect/>
          <a:stretch>
            <a:fillRect l="-6000" r="-6000"/>
          </a:stretch>
        </a:blipFill>
      </dgm:spPr>
      <dgm:t>
        <a:bodyPr/>
        <a:lstStyle/>
        <a:p>
          <a:endParaRPr lang="de-DE"/>
        </a:p>
      </dgm:t>
    </dgm:pt>
    <dgm:pt modelId="{1A0C6834-991A-4C96-BA9E-89113B9A3BA2}" type="pres">
      <dgm:prSet presAssocID="{CA65B92E-EF10-467A-AD4C-80AD4EFB8985}" presName="text2" presStyleLbl="revTx" presStyleIdx="4" presStyleCnt="6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0821A935-A201-453A-A921-29DDC117A4C2}" type="pres">
      <dgm:prSet presAssocID="{CA65B92E-EF10-467A-AD4C-80AD4EFB8985}" presName="hierChild3" presStyleCnt="0"/>
      <dgm:spPr/>
    </dgm:pt>
    <dgm:pt modelId="{837F63ED-DF25-46E0-B043-4FE0164999DF}" type="pres">
      <dgm:prSet presAssocID="{27460E7E-BDBD-4129-8F8C-CF621EAB0ED8}" presName="Name17" presStyleLbl="parChTrans1D3" presStyleIdx="2" presStyleCnt="3"/>
      <dgm:spPr/>
      <dgm:t>
        <a:bodyPr/>
        <a:lstStyle/>
        <a:p>
          <a:endParaRPr lang="de-DE"/>
        </a:p>
      </dgm:t>
    </dgm:pt>
    <dgm:pt modelId="{C637542E-E070-440E-8BD5-BF5C2918A8C6}" type="pres">
      <dgm:prSet presAssocID="{0118F109-B805-43B0-8737-B45D93ECA5C4}" presName="hierRoot3" presStyleCnt="0"/>
      <dgm:spPr/>
    </dgm:pt>
    <dgm:pt modelId="{9D86195A-3D8C-4489-8739-022C8C40E17C}" type="pres">
      <dgm:prSet presAssocID="{0118F109-B805-43B0-8737-B45D93ECA5C4}" presName="composite3" presStyleCnt="0"/>
      <dgm:spPr/>
    </dgm:pt>
    <dgm:pt modelId="{84C2D17F-F1DE-45F1-A69B-113367E291EE}" type="pres">
      <dgm:prSet presAssocID="{0118F109-B805-43B0-8737-B45D93ECA5C4}" presName="image3" presStyleLbl="node3" presStyleIdx="2" presStyleCnt="3"/>
      <dgm:spPr/>
    </dgm:pt>
    <dgm:pt modelId="{B6B307E0-DCB2-4664-8439-C7460DF3F621}" type="pres">
      <dgm:prSet presAssocID="{0118F109-B805-43B0-8737-B45D93ECA5C4}" presName="text3" presStyleLbl="revTx" presStyleIdx="5" presStyleCnt="6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A03DEAE2-CA0B-47AD-AE86-B13C54A1884B}" type="pres">
      <dgm:prSet presAssocID="{0118F109-B805-43B0-8737-B45D93ECA5C4}" presName="hierChild4" presStyleCnt="0"/>
      <dgm:spPr/>
    </dgm:pt>
  </dgm:ptLst>
  <dgm:cxnLst>
    <dgm:cxn modelId="{6CC7A94A-101B-46C5-93DC-2E295AA37864}" type="presOf" srcId="{75E78812-D7E9-4109-9C3D-AF5441DCAF60}" destId="{7AF92CB6-051C-4243-B1FD-4796B62B03D0}" srcOrd="0" destOrd="0" presId="urn:microsoft.com/office/officeart/2009/layout/CirclePictureHierarchy"/>
    <dgm:cxn modelId="{3FC4A8FB-E987-4C24-B9C8-90078FD7E089}" srcId="{337D9F6F-58BF-452C-BADD-809D29303A32}" destId="{75E78812-D7E9-4109-9C3D-AF5441DCAF60}" srcOrd="0" destOrd="0" parTransId="{71DB1211-E093-4929-B242-B4A05F026C02}" sibTransId="{815874FC-2068-4A26-AE1E-77F016CD287F}"/>
    <dgm:cxn modelId="{EB757C13-2C98-4580-9FFB-4A14B2D1C540}" type="presOf" srcId="{450F900B-56E2-4A7B-A13A-48A6606B8E76}" destId="{9D5E7D3B-A4FE-4E77-89AC-2B0A7A082A49}" srcOrd="0" destOrd="0" presId="urn:microsoft.com/office/officeart/2009/layout/CirclePictureHierarchy"/>
    <dgm:cxn modelId="{95945F41-7B05-4F48-9571-DF09FE069C58}" type="presOf" srcId="{CA65B92E-EF10-467A-AD4C-80AD4EFB8985}" destId="{1A0C6834-991A-4C96-BA9E-89113B9A3BA2}" srcOrd="0" destOrd="0" presId="urn:microsoft.com/office/officeart/2009/layout/CirclePictureHierarchy"/>
    <dgm:cxn modelId="{15168AC5-4EB6-4F9F-A18D-E185B036FD32}" type="presOf" srcId="{0118F109-B805-43B0-8737-B45D93ECA5C4}" destId="{B6B307E0-DCB2-4664-8439-C7460DF3F621}" srcOrd="0" destOrd="0" presId="urn:microsoft.com/office/officeart/2009/layout/CirclePictureHierarchy"/>
    <dgm:cxn modelId="{E79B6BAC-5E72-4025-84A9-2E0A40170FA3}" srcId="{337D9F6F-58BF-452C-BADD-809D29303A32}" destId="{CA65B92E-EF10-467A-AD4C-80AD4EFB8985}" srcOrd="1" destOrd="0" parTransId="{8F3559BB-1A2B-4A27-8A50-BDA05195ACD0}" sibTransId="{A785A61D-C1DA-4400-B28F-3F8728CD3DD3}"/>
    <dgm:cxn modelId="{C4623E77-A7AA-4E5D-B109-7EB57D6C8CC2}" type="presOf" srcId="{44EEB514-7D44-4813-90FE-591454401E31}" destId="{3886E8A0-6175-4658-A161-61510E60FD7A}" srcOrd="0" destOrd="0" presId="urn:microsoft.com/office/officeart/2009/layout/CirclePictureHierarchy"/>
    <dgm:cxn modelId="{8B43B6D5-A3A9-458E-844B-1523D6204705}" type="presOf" srcId="{337D9F6F-58BF-452C-BADD-809D29303A32}" destId="{01C0AD87-EDD7-4E9B-8002-8C4E525D404E}" srcOrd="0" destOrd="0" presId="urn:microsoft.com/office/officeart/2009/layout/CirclePictureHierarchy"/>
    <dgm:cxn modelId="{5DF64407-E48C-4A01-AF09-977FD607D61F}" type="presOf" srcId="{3131E40C-3BBE-4510-99C1-45D6F3955DE1}" destId="{3C3A7A7F-32B9-454B-8357-2A8DEF1B7A37}" srcOrd="0" destOrd="0" presId="urn:microsoft.com/office/officeart/2009/layout/CirclePictureHierarchy"/>
    <dgm:cxn modelId="{AA713DDB-4437-4675-8CCB-05529B9DFDBD}" type="presOf" srcId="{8F3559BB-1A2B-4A27-8A50-BDA05195ACD0}" destId="{00D4CE86-9C04-4F38-9BDE-F28BA608B248}" srcOrd="0" destOrd="0" presId="urn:microsoft.com/office/officeart/2009/layout/CirclePictureHierarchy"/>
    <dgm:cxn modelId="{37CCA62B-EF61-4D55-8354-A6FEB57F7774}" type="presOf" srcId="{27460E7E-BDBD-4129-8F8C-CF621EAB0ED8}" destId="{837F63ED-DF25-46E0-B043-4FE0164999DF}" srcOrd="0" destOrd="0" presId="urn:microsoft.com/office/officeart/2009/layout/CirclePictureHierarchy"/>
    <dgm:cxn modelId="{99B09623-25A3-4C14-9D8B-B7444F506191}" type="presOf" srcId="{71DB1211-E093-4929-B242-B4A05F026C02}" destId="{3F2095BF-DF12-44FD-9A8D-DF9C941E7AFB}" srcOrd="0" destOrd="0" presId="urn:microsoft.com/office/officeart/2009/layout/CirclePictureHierarchy"/>
    <dgm:cxn modelId="{F319DBFE-30E4-4159-9D18-1C8F042C201E}" type="presOf" srcId="{20E3B109-B8CB-459A-857D-F6D5235B542C}" destId="{8AB8FC93-B6F7-4F4D-A0F2-C921837A17F3}" srcOrd="0" destOrd="0" presId="urn:microsoft.com/office/officeart/2009/layout/CirclePictureHierarchy"/>
    <dgm:cxn modelId="{67C2AE4C-5800-4F78-BEA6-1D52EE2A9C22}" srcId="{75E78812-D7E9-4109-9C3D-AF5441DCAF60}" destId="{450F900B-56E2-4A7B-A13A-48A6606B8E76}" srcOrd="1" destOrd="0" parTransId="{7382BA24-12E4-4A1B-A3B5-8B618E5DD68E}" sibTransId="{20F84159-B03D-4681-B8D1-10DF86DBAA37}"/>
    <dgm:cxn modelId="{F5F81493-2FB1-405B-B525-A1EB252199E6}" srcId="{75E78812-D7E9-4109-9C3D-AF5441DCAF60}" destId="{20E3B109-B8CB-459A-857D-F6D5235B542C}" srcOrd="0" destOrd="0" parTransId="{3131E40C-3BBE-4510-99C1-45D6F3955DE1}" sibTransId="{F53663F9-E567-4C41-BBF2-59A12C24F61F}"/>
    <dgm:cxn modelId="{643D4156-2992-495D-9E47-27DB4DBE6761}" srcId="{44EEB514-7D44-4813-90FE-591454401E31}" destId="{337D9F6F-58BF-452C-BADD-809D29303A32}" srcOrd="0" destOrd="0" parTransId="{71ED8698-4655-47A3-B37C-A1C2C51C0F67}" sibTransId="{6EC5B38B-6246-450E-AC30-3C3B58DF1BE1}"/>
    <dgm:cxn modelId="{5B2C5246-1EFE-44BE-97CC-1DA8511F25D8}" srcId="{CA65B92E-EF10-467A-AD4C-80AD4EFB8985}" destId="{0118F109-B805-43B0-8737-B45D93ECA5C4}" srcOrd="0" destOrd="0" parTransId="{27460E7E-BDBD-4129-8F8C-CF621EAB0ED8}" sibTransId="{9C3CDE90-A325-4AA1-9FFA-3C1B77BE0AF0}"/>
    <dgm:cxn modelId="{3F9C5299-87F1-4F8E-83D4-01E939FA2F71}" type="presOf" srcId="{7382BA24-12E4-4A1B-A3B5-8B618E5DD68E}" destId="{21639C71-7101-4DB2-8018-D9CB988C2FC1}" srcOrd="0" destOrd="0" presId="urn:microsoft.com/office/officeart/2009/layout/CirclePictureHierarchy"/>
    <dgm:cxn modelId="{7DC421D8-B718-4E5D-88F8-B5308DD30003}" type="presParOf" srcId="{3886E8A0-6175-4658-A161-61510E60FD7A}" destId="{9118D322-DDB2-4F75-893A-A5328A3B734F}" srcOrd="0" destOrd="0" presId="urn:microsoft.com/office/officeart/2009/layout/CirclePictureHierarchy"/>
    <dgm:cxn modelId="{F74BDAF4-F776-4643-9714-913B9205EC9E}" type="presParOf" srcId="{9118D322-DDB2-4F75-893A-A5328A3B734F}" destId="{A4CDAE5E-D25F-4473-9C3C-391FCA0FA5B7}" srcOrd="0" destOrd="0" presId="urn:microsoft.com/office/officeart/2009/layout/CirclePictureHierarchy"/>
    <dgm:cxn modelId="{FE2AF4E7-D315-4BB4-A66A-BD478A0E7AF3}" type="presParOf" srcId="{A4CDAE5E-D25F-4473-9C3C-391FCA0FA5B7}" destId="{5CEE4FE2-0B0E-4826-B28B-4BE4232ED935}" srcOrd="0" destOrd="0" presId="urn:microsoft.com/office/officeart/2009/layout/CirclePictureHierarchy"/>
    <dgm:cxn modelId="{FF4D555D-6D47-437E-8E4D-4589515ACCE1}" type="presParOf" srcId="{A4CDAE5E-D25F-4473-9C3C-391FCA0FA5B7}" destId="{01C0AD87-EDD7-4E9B-8002-8C4E525D404E}" srcOrd="1" destOrd="0" presId="urn:microsoft.com/office/officeart/2009/layout/CirclePictureHierarchy"/>
    <dgm:cxn modelId="{B3EEAA73-7C81-43DD-A252-CECAA8050530}" type="presParOf" srcId="{9118D322-DDB2-4F75-893A-A5328A3B734F}" destId="{C4932B9A-4204-41A7-9AE3-BF5A358667A9}" srcOrd="1" destOrd="0" presId="urn:microsoft.com/office/officeart/2009/layout/CirclePictureHierarchy"/>
    <dgm:cxn modelId="{DD83A108-DE75-4DCC-9179-CE76AB5D19C3}" type="presParOf" srcId="{C4932B9A-4204-41A7-9AE3-BF5A358667A9}" destId="{3F2095BF-DF12-44FD-9A8D-DF9C941E7AFB}" srcOrd="0" destOrd="0" presId="urn:microsoft.com/office/officeart/2009/layout/CirclePictureHierarchy"/>
    <dgm:cxn modelId="{334F4AEC-216E-4153-9780-BDA1E196E795}" type="presParOf" srcId="{C4932B9A-4204-41A7-9AE3-BF5A358667A9}" destId="{40181AED-640F-4669-A94B-7C4E7578FCEC}" srcOrd="1" destOrd="0" presId="urn:microsoft.com/office/officeart/2009/layout/CirclePictureHierarchy"/>
    <dgm:cxn modelId="{31CEF8DF-21A8-40EA-98C8-122D5EAAD677}" type="presParOf" srcId="{40181AED-640F-4669-A94B-7C4E7578FCEC}" destId="{7F90980D-D46E-42DA-AC7B-C068A5DBF590}" srcOrd="0" destOrd="0" presId="urn:microsoft.com/office/officeart/2009/layout/CirclePictureHierarchy"/>
    <dgm:cxn modelId="{B2B9C8FA-4F4F-4C32-9BFE-710BB52EF87D}" type="presParOf" srcId="{7F90980D-D46E-42DA-AC7B-C068A5DBF590}" destId="{9AEFDBEF-3168-4A3C-B3F4-2D1420581588}" srcOrd="0" destOrd="0" presId="urn:microsoft.com/office/officeart/2009/layout/CirclePictureHierarchy"/>
    <dgm:cxn modelId="{074F3E18-E6AD-4B25-9A12-47B2F1D21338}" type="presParOf" srcId="{7F90980D-D46E-42DA-AC7B-C068A5DBF590}" destId="{7AF92CB6-051C-4243-B1FD-4796B62B03D0}" srcOrd="1" destOrd="0" presId="urn:microsoft.com/office/officeart/2009/layout/CirclePictureHierarchy"/>
    <dgm:cxn modelId="{A4F29496-975F-4693-B5A4-FBB4FF3C0250}" type="presParOf" srcId="{40181AED-640F-4669-A94B-7C4E7578FCEC}" destId="{79126E97-8C38-4D65-945A-56F6E962DCC2}" srcOrd="1" destOrd="0" presId="urn:microsoft.com/office/officeart/2009/layout/CirclePictureHierarchy"/>
    <dgm:cxn modelId="{762D3647-A6CD-419B-A189-8BECDA26E254}" type="presParOf" srcId="{79126E97-8C38-4D65-945A-56F6E962DCC2}" destId="{3C3A7A7F-32B9-454B-8357-2A8DEF1B7A37}" srcOrd="0" destOrd="0" presId="urn:microsoft.com/office/officeart/2009/layout/CirclePictureHierarchy"/>
    <dgm:cxn modelId="{29516FF5-20EB-48A8-9821-C0CEB6A4C7E6}" type="presParOf" srcId="{79126E97-8C38-4D65-945A-56F6E962DCC2}" destId="{B6E42CD0-A10B-4B5D-822B-42CB88D75733}" srcOrd="1" destOrd="0" presId="urn:microsoft.com/office/officeart/2009/layout/CirclePictureHierarchy"/>
    <dgm:cxn modelId="{C5F324DC-4AFC-4C8F-883E-FF24F82325D5}" type="presParOf" srcId="{B6E42CD0-A10B-4B5D-822B-42CB88D75733}" destId="{EB8F4917-3C3E-49E3-9070-2E10A85DDABF}" srcOrd="0" destOrd="0" presId="urn:microsoft.com/office/officeart/2009/layout/CirclePictureHierarchy"/>
    <dgm:cxn modelId="{677B7A9C-CE91-48F2-BF2E-0F67CD6171D8}" type="presParOf" srcId="{EB8F4917-3C3E-49E3-9070-2E10A85DDABF}" destId="{101FFFCD-54B4-40CB-A7D2-6C39A5BD9AEE}" srcOrd="0" destOrd="0" presId="urn:microsoft.com/office/officeart/2009/layout/CirclePictureHierarchy"/>
    <dgm:cxn modelId="{E106BBAE-2F8D-4D92-87A9-A20AC0432851}" type="presParOf" srcId="{EB8F4917-3C3E-49E3-9070-2E10A85DDABF}" destId="{8AB8FC93-B6F7-4F4D-A0F2-C921837A17F3}" srcOrd="1" destOrd="0" presId="urn:microsoft.com/office/officeart/2009/layout/CirclePictureHierarchy"/>
    <dgm:cxn modelId="{7E3D0C68-A4CE-4C2D-9623-C9D31011BB5E}" type="presParOf" srcId="{B6E42CD0-A10B-4B5D-822B-42CB88D75733}" destId="{D55E425B-78EE-4915-BB16-9048B57E5434}" srcOrd="1" destOrd="0" presId="urn:microsoft.com/office/officeart/2009/layout/CirclePictureHierarchy"/>
    <dgm:cxn modelId="{D5D54772-E11B-4AEE-8D8C-1D296B9036F4}" type="presParOf" srcId="{79126E97-8C38-4D65-945A-56F6E962DCC2}" destId="{21639C71-7101-4DB2-8018-D9CB988C2FC1}" srcOrd="2" destOrd="0" presId="urn:microsoft.com/office/officeart/2009/layout/CirclePictureHierarchy"/>
    <dgm:cxn modelId="{4BBB9684-2120-4213-8650-BA7D0A72E6EC}" type="presParOf" srcId="{79126E97-8C38-4D65-945A-56F6E962DCC2}" destId="{01676A7A-FAB1-46A8-A313-07F9F7ACD19F}" srcOrd="3" destOrd="0" presId="urn:microsoft.com/office/officeart/2009/layout/CirclePictureHierarchy"/>
    <dgm:cxn modelId="{38BCB5BE-7F82-4E08-910C-DA2E3FE2D6E3}" type="presParOf" srcId="{01676A7A-FAB1-46A8-A313-07F9F7ACD19F}" destId="{56D061F4-AE70-4F8B-9CEB-BB462932741D}" srcOrd="0" destOrd="0" presId="urn:microsoft.com/office/officeart/2009/layout/CirclePictureHierarchy"/>
    <dgm:cxn modelId="{836BDF07-28F2-432A-B3D8-35913D1B4423}" type="presParOf" srcId="{56D061F4-AE70-4F8B-9CEB-BB462932741D}" destId="{932E5F98-8810-40AC-9358-CBB5B5BF2AA8}" srcOrd="0" destOrd="0" presId="urn:microsoft.com/office/officeart/2009/layout/CirclePictureHierarchy"/>
    <dgm:cxn modelId="{00A375D6-EEAD-4FE2-9489-527CF58C99BB}" type="presParOf" srcId="{56D061F4-AE70-4F8B-9CEB-BB462932741D}" destId="{9D5E7D3B-A4FE-4E77-89AC-2B0A7A082A49}" srcOrd="1" destOrd="0" presId="urn:microsoft.com/office/officeart/2009/layout/CirclePictureHierarchy"/>
    <dgm:cxn modelId="{9F550784-EC8D-49A7-A239-DAB27773B92F}" type="presParOf" srcId="{01676A7A-FAB1-46A8-A313-07F9F7ACD19F}" destId="{250AE8A8-4217-4D25-9B4B-99A742417D8E}" srcOrd="1" destOrd="0" presId="urn:microsoft.com/office/officeart/2009/layout/CirclePictureHierarchy"/>
    <dgm:cxn modelId="{FF1D0305-940C-4F47-B49F-3EA01403E123}" type="presParOf" srcId="{C4932B9A-4204-41A7-9AE3-BF5A358667A9}" destId="{00D4CE86-9C04-4F38-9BDE-F28BA608B248}" srcOrd="2" destOrd="0" presId="urn:microsoft.com/office/officeart/2009/layout/CirclePictureHierarchy"/>
    <dgm:cxn modelId="{3C567A11-723C-4B32-9115-913A8E8B23BF}" type="presParOf" srcId="{C4932B9A-4204-41A7-9AE3-BF5A358667A9}" destId="{D83685C0-7621-499B-8BE1-6E79401C9870}" srcOrd="3" destOrd="0" presId="urn:microsoft.com/office/officeart/2009/layout/CirclePictureHierarchy"/>
    <dgm:cxn modelId="{0AB7798F-9FBF-418D-91B3-34901930F720}" type="presParOf" srcId="{D83685C0-7621-499B-8BE1-6E79401C9870}" destId="{6B5E013A-0DB1-4ADB-B993-9E9060305BA4}" srcOrd="0" destOrd="0" presId="urn:microsoft.com/office/officeart/2009/layout/CirclePictureHierarchy"/>
    <dgm:cxn modelId="{9DC8EC73-5D21-4656-94E2-F0E57178A661}" type="presParOf" srcId="{6B5E013A-0DB1-4ADB-B993-9E9060305BA4}" destId="{0EB73D5D-443B-4D81-958D-2EF98999B98E}" srcOrd="0" destOrd="0" presId="urn:microsoft.com/office/officeart/2009/layout/CirclePictureHierarchy"/>
    <dgm:cxn modelId="{EAF04CB6-F4BB-4B45-A623-E183C06120BF}" type="presParOf" srcId="{6B5E013A-0DB1-4ADB-B993-9E9060305BA4}" destId="{1A0C6834-991A-4C96-BA9E-89113B9A3BA2}" srcOrd="1" destOrd="0" presId="urn:microsoft.com/office/officeart/2009/layout/CirclePictureHierarchy"/>
    <dgm:cxn modelId="{0F5B149E-AA9F-4EF0-996E-12FB70682712}" type="presParOf" srcId="{D83685C0-7621-499B-8BE1-6E79401C9870}" destId="{0821A935-A201-453A-A921-29DDC117A4C2}" srcOrd="1" destOrd="0" presId="urn:microsoft.com/office/officeart/2009/layout/CirclePictureHierarchy"/>
    <dgm:cxn modelId="{1974E755-6867-4A0A-AFD9-7B681C9BE684}" type="presParOf" srcId="{0821A935-A201-453A-A921-29DDC117A4C2}" destId="{837F63ED-DF25-46E0-B043-4FE0164999DF}" srcOrd="0" destOrd="0" presId="urn:microsoft.com/office/officeart/2009/layout/CirclePictureHierarchy"/>
    <dgm:cxn modelId="{141AF55C-512D-4B4A-8C23-548E868652E7}" type="presParOf" srcId="{0821A935-A201-453A-A921-29DDC117A4C2}" destId="{C637542E-E070-440E-8BD5-BF5C2918A8C6}" srcOrd="1" destOrd="0" presId="urn:microsoft.com/office/officeart/2009/layout/CirclePictureHierarchy"/>
    <dgm:cxn modelId="{754268E9-7843-47EE-B661-C042E33E849E}" type="presParOf" srcId="{C637542E-E070-440E-8BD5-BF5C2918A8C6}" destId="{9D86195A-3D8C-4489-8739-022C8C40E17C}" srcOrd="0" destOrd="0" presId="urn:microsoft.com/office/officeart/2009/layout/CirclePictureHierarchy"/>
    <dgm:cxn modelId="{EE4959E8-5ACC-45A1-A53F-C53C4D311373}" type="presParOf" srcId="{9D86195A-3D8C-4489-8739-022C8C40E17C}" destId="{84C2D17F-F1DE-45F1-A69B-113367E291EE}" srcOrd="0" destOrd="0" presId="urn:microsoft.com/office/officeart/2009/layout/CirclePictureHierarchy"/>
    <dgm:cxn modelId="{11847298-C732-4BEC-BF5A-8D0A14494945}" type="presParOf" srcId="{9D86195A-3D8C-4489-8739-022C8C40E17C}" destId="{B6B307E0-DCB2-4664-8439-C7460DF3F621}" srcOrd="1" destOrd="0" presId="urn:microsoft.com/office/officeart/2009/layout/CirclePictureHierarchy"/>
    <dgm:cxn modelId="{5E2C62FD-22AC-4DC2-91E4-80D75891A1A4}" type="presParOf" srcId="{C637542E-E070-440E-8BD5-BF5C2918A8C6}" destId="{A03DEAE2-CA0B-47AD-AE86-B13C54A1884B}" srcOrd="1" destOrd="0" presId="urn:microsoft.com/office/officeart/2009/layout/CirclePicture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7F63ED-DF25-46E0-B043-4FE0164999DF}">
      <dsp:nvSpPr>
        <dsp:cNvPr id="0" name=""/>
        <dsp:cNvSpPr/>
      </dsp:nvSpPr>
      <dsp:spPr>
        <a:xfrm>
          <a:off x="7561659" y="2764532"/>
          <a:ext cx="91440" cy="3700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00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D4CE86-9C04-4F38-9BDE-F28BA608B248}">
      <dsp:nvSpPr>
        <dsp:cNvPr id="0" name=""/>
        <dsp:cNvSpPr/>
      </dsp:nvSpPr>
      <dsp:spPr>
        <a:xfrm>
          <a:off x="5184375" y="1219683"/>
          <a:ext cx="2423003" cy="3700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497"/>
              </a:lnTo>
              <a:lnTo>
                <a:pt x="2423003" y="186497"/>
              </a:lnTo>
              <a:lnTo>
                <a:pt x="2423003" y="37005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639C71-7101-4DB2-8018-D9CB988C2FC1}">
      <dsp:nvSpPr>
        <dsp:cNvPr id="0" name=""/>
        <dsp:cNvSpPr/>
      </dsp:nvSpPr>
      <dsp:spPr>
        <a:xfrm>
          <a:off x="2761371" y="2764532"/>
          <a:ext cx="1615335" cy="3700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497"/>
              </a:lnTo>
              <a:lnTo>
                <a:pt x="1615335" y="186497"/>
              </a:lnTo>
              <a:lnTo>
                <a:pt x="1615335" y="3700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3A7A7F-32B9-454B-8357-2A8DEF1B7A37}">
      <dsp:nvSpPr>
        <dsp:cNvPr id="0" name=""/>
        <dsp:cNvSpPr/>
      </dsp:nvSpPr>
      <dsp:spPr>
        <a:xfrm>
          <a:off x="1146036" y="2764532"/>
          <a:ext cx="1615335" cy="370058"/>
        </a:xfrm>
        <a:custGeom>
          <a:avLst/>
          <a:gdLst/>
          <a:ahLst/>
          <a:cxnLst/>
          <a:rect l="0" t="0" r="0" b="0"/>
          <a:pathLst>
            <a:path>
              <a:moveTo>
                <a:pt x="1615335" y="0"/>
              </a:moveTo>
              <a:lnTo>
                <a:pt x="1615335" y="186497"/>
              </a:lnTo>
              <a:lnTo>
                <a:pt x="0" y="186497"/>
              </a:lnTo>
              <a:lnTo>
                <a:pt x="0" y="3700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2095BF-DF12-44FD-9A8D-DF9C941E7AFB}">
      <dsp:nvSpPr>
        <dsp:cNvPr id="0" name=""/>
        <dsp:cNvSpPr/>
      </dsp:nvSpPr>
      <dsp:spPr>
        <a:xfrm>
          <a:off x="2761371" y="1219683"/>
          <a:ext cx="2423003" cy="370058"/>
        </a:xfrm>
        <a:custGeom>
          <a:avLst/>
          <a:gdLst/>
          <a:ahLst/>
          <a:cxnLst/>
          <a:rect l="0" t="0" r="0" b="0"/>
          <a:pathLst>
            <a:path>
              <a:moveTo>
                <a:pt x="2423003" y="0"/>
              </a:moveTo>
              <a:lnTo>
                <a:pt x="2423003" y="186497"/>
              </a:lnTo>
              <a:lnTo>
                <a:pt x="0" y="186497"/>
              </a:lnTo>
              <a:lnTo>
                <a:pt x="0" y="37005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EE4FE2-0B0E-4826-B28B-4BE4232ED935}">
      <dsp:nvSpPr>
        <dsp:cNvPr id="0" name=""/>
        <dsp:cNvSpPr/>
      </dsp:nvSpPr>
      <dsp:spPr>
        <a:xfrm>
          <a:off x="4596980" y="44894"/>
          <a:ext cx="1174789" cy="1174789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1C0AD87-EDD7-4E9B-8002-8C4E525D404E}">
      <dsp:nvSpPr>
        <dsp:cNvPr id="0" name=""/>
        <dsp:cNvSpPr/>
      </dsp:nvSpPr>
      <dsp:spPr>
        <a:xfrm>
          <a:off x="5771770" y="41957"/>
          <a:ext cx="1762184" cy="11747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Jürgen Thiel</a:t>
          </a:r>
          <a:br>
            <a:rPr lang="de-DE" sz="1800" kern="1200" dirty="0" smtClean="0"/>
          </a:br>
          <a:r>
            <a:rPr lang="de-DE" sz="1800" kern="1200" dirty="0" smtClean="0"/>
            <a:t>(Geschäftsführer)</a:t>
          </a:r>
          <a:endParaRPr lang="de-DE" sz="1800" kern="1200" dirty="0"/>
        </a:p>
      </dsp:txBody>
      <dsp:txXfrm>
        <a:off x="5771770" y="41957"/>
        <a:ext cx="1762184" cy="1174789"/>
      </dsp:txXfrm>
    </dsp:sp>
    <dsp:sp modelId="{9AEFDBEF-3168-4A3C-B3F4-2D1420581588}">
      <dsp:nvSpPr>
        <dsp:cNvPr id="0" name=""/>
        <dsp:cNvSpPr/>
      </dsp:nvSpPr>
      <dsp:spPr>
        <a:xfrm>
          <a:off x="2173977" y="1589742"/>
          <a:ext cx="1174789" cy="1174789"/>
        </a:xfrm>
        <a:prstGeom prst="ellipse">
          <a:avLst/>
        </a:prstGeom>
        <a:blipFill>
          <a:blip xmlns:r="http://schemas.openxmlformats.org/officeDocument/2006/relationships" r:embed="rId2"/>
          <a:srcRect/>
          <a:stretch>
            <a:fillRect l="-22000" r="-22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AF92CB6-051C-4243-B1FD-4796B62B03D0}">
      <dsp:nvSpPr>
        <dsp:cNvPr id="0" name=""/>
        <dsp:cNvSpPr/>
      </dsp:nvSpPr>
      <dsp:spPr>
        <a:xfrm>
          <a:off x="3348766" y="1586805"/>
          <a:ext cx="1762184" cy="11747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Susanne Petersmann</a:t>
          </a:r>
          <a:br>
            <a:rPr lang="de-DE" sz="1800" kern="1200" dirty="0" smtClean="0"/>
          </a:br>
          <a:r>
            <a:rPr lang="de-DE" sz="1800" kern="1200" dirty="0" smtClean="0"/>
            <a:t>(Chef Trainerin)</a:t>
          </a:r>
          <a:endParaRPr lang="de-DE" sz="1800" kern="1200" dirty="0"/>
        </a:p>
      </dsp:txBody>
      <dsp:txXfrm>
        <a:off x="3348766" y="1586805"/>
        <a:ext cx="1762184" cy="1174789"/>
      </dsp:txXfrm>
    </dsp:sp>
    <dsp:sp modelId="{101FFFCD-54B4-40CB-A7D2-6C39A5BD9AEE}">
      <dsp:nvSpPr>
        <dsp:cNvPr id="0" name=""/>
        <dsp:cNvSpPr/>
      </dsp:nvSpPr>
      <dsp:spPr>
        <a:xfrm>
          <a:off x="558641" y="3134591"/>
          <a:ext cx="1174789" cy="1174789"/>
        </a:xfrm>
        <a:prstGeom prst="ellipse">
          <a:avLst/>
        </a:prstGeom>
        <a:blipFill>
          <a:blip xmlns:r="http://schemas.openxmlformats.org/officeDocument/2006/relationships" r:embed="rId3"/>
          <a:srcRect/>
          <a:stretch>
            <a:fillRect l="-33000" r="-33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AB8FC93-B6F7-4F4D-A0F2-C921837A17F3}">
      <dsp:nvSpPr>
        <dsp:cNvPr id="0" name=""/>
        <dsp:cNvSpPr/>
      </dsp:nvSpPr>
      <dsp:spPr>
        <a:xfrm>
          <a:off x="1733430" y="3131654"/>
          <a:ext cx="1762184" cy="11747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Gabi Klein</a:t>
          </a:r>
          <a:br>
            <a:rPr lang="de-DE" sz="1800" kern="1200" dirty="0" smtClean="0"/>
          </a:br>
          <a:r>
            <a:rPr lang="de-DE" sz="1800" kern="1200" dirty="0" smtClean="0"/>
            <a:t>(Trainerin)</a:t>
          </a:r>
          <a:endParaRPr lang="de-DE" sz="1800" kern="1200" dirty="0"/>
        </a:p>
      </dsp:txBody>
      <dsp:txXfrm>
        <a:off x="1733430" y="3131654"/>
        <a:ext cx="1762184" cy="1174789"/>
      </dsp:txXfrm>
    </dsp:sp>
    <dsp:sp modelId="{932E5F98-8810-40AC-9358-CBB5B5BF2AA8}">
      <dsp:nvSpPr>
        <dsp:cNvPr id="0" name=""/>
        <dsp:cNvSpPr/>
      </dsp:nvSpPr>
      <dsp:spPr>
        <a:xfrm>
          <a:off x="3789312" y="3134591"/>
          <a:ext cx="1174789" cy="117478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D5E7D3B-A4FE-4E77-89AC-2B0A7A082A49}">
      <dsp:nvSpPr>
        <dsp:cNvPr id="0" name=""/>
        <dsp:cNvSpPr/>
      </dsp:nvSpPr>
      <dsp:spPr>
        <a:xfrm>
          <a:off x="4964102" y="3131654"/>
          <a:ext cx="1762184" cy="11747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Peter Kuhn</a:t>
          </a:r>
          <a:br>
            <a:rPr lang="de-DE" sz="1800" kern="1200" dirty="0" smtClean="0"/>
          </a:br>
          <a:r>
            <a:rPr lang="de-DE" sz="1800" kern="1200" dirty="0" smtClean="0"/>
            <a:t>(Trainer)</a:t>
          </a:r>
          <a:endParaRPr lang="de-DE" sz="1800" kern="1200" dirty="0"/>
        </a:p>
      </dsp:txBody>
      <dsp:txXfrm>
        <a:off x="4964102" y="3131654"/>
        <a:ext cx="1762184" cy="1174789"/>
      </dsp:txXfrm>
    </dsp:sp>
    <dsp:sp modelId="{0EB73D5D-443B-4D81-958D-2EF98999B98E}">
      <dsp:nvSpPr>
        <dsp:cNvPr id="0" name=""/>
        <dsp:cNvSpPr/>
      </dsp:nvSpPr>
      <dsp:spPr>
        <a:xfrm>
          <a:off x="7019984" y="1589742"/>
          <a:ext cx="1174789" cy="1174789"/>
        </a:xfrm>
        <a:prstGeom prst="ellipse">
          <a:avLst/>
        </a:prstGeom>
        <a:blipFill>
          <a:blip xmlns:r="http://schemas.openxmlformats.org/officeDocument/2006/relationships" r:embed="rId4"/>
          <a:srcRect/>
          <a:stretch>
            <a:fillRect l="-6000" r="-6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A0C6834-991A-4C96-BA9E-89113B9A3BA2}">
      <dsp:nvSpPr>
        <dsp:cNvPr id="0" name=""/>
        <dsp:cNvSpPr/>
      </dsp:nvSpPr>
      <dsp:spPr>
        <a:xfrm>
          <a:off x="8194774" y="1586805"/>
          <a:ext cx="1762184" cy="11747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Jeanette Greiner</a:t>
          </a:r>
          <a:br>
            <a:rPr lang="de-DE" sz="1800" kern="1200" dirty="0" smtClean="0"/>
          </a:br>
          <a:r>
            <a:rPr lang="de-DE" sz="1800" kern="1200" dirty="0" smtClean="0"/>
            <a:t>(Leiterin Service)</a:t>
          </a:r>
          <a:endParaRPr lang="de-DE" sz="1800" kern="1200" dirty="0"/>
        </a:p>
      </dsp:txBody>
      <dsp:txXfrm>
        <a:off x="8194774" y="1586805"/>
        <a:ext cx="1762184" cy="1174789"/>
      </dsp:txXfrm>
    </dsp:sp>
    <dsp:sp modelId="{84C2D17F-F1DE-45F1-A69B-113367E291EE}">
      <dsp:nvSpPr>
        <dsp:cNvPr id="0" name=""/>
        <dsp:cNvSpPr/>
      </dsp:nvSpPr>
      <dsp:spPr>
        <a:xfrm>
          <a:off x="7019984" y="3134591"/>
          <a:ext cx="1174789" cy="117478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6B307E0-DCB2-4664-8439-C7460DF3F621}">
      <dsp:nvSpPr>
        <dsp:cNvPr id="0" name=""/>
        <dsp:cNvSpPr/>
      </dsp:nvSpPr>
      <dsp:spPr>
        <a:xfrm>
          <a:off x="8194774" y="3131654"/>
          <a:ext cx="1762184" cy="11747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Daniela Hinze</a:t>
          </a:r>
          <a:br>
            <a:rPr lang="de-DE" sz="1800" kern="1200" dirty="0" smtClean="0"/>
          </a:br>
          <a:r>
            <a:rPr lang="de-DE" sz="1800" kern="1200" dirty="0" smtClean="0"/>
            <a:t>(Service)</a:t>
          </a:r>
          <a:endParaRPr lang="de-DE" sz="1800" kern="1200" dirty="0"/>
        </a:p>
      </dsp:txBody>
      <dsp:txXfrm>
        <a:off x="8194774" y="3131654"/>
        <a:ext cx="1762184" cy="11747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PictureHierarchy">
  <dgm:title val=""/>
  <dgm:desc val=""/>
  <dgm:catLst>
    <dgm:cat type="hierarchy" pri="1750"/>
    <dgm:cat type="picture" pri="23000"/>
    <dgm:cat type="pictureconvert" pri="2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5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for="ch" forName="image" refType="h" fact="0.8"/>
              <dgm:constr type="w" for="ch" forName="image" refType="h" refFor="ch" refForName="image"/>
              <dgm:constr type="t" for="ch" forName="image" refType="h" fact="0.1"/>
              <dgm:constr type="l" for="ch" forName="image"/>
              <dgm:constr type="w" for="ch" forName="text" refType="w" fact="0.6"/>
              <dgm:constr type="h" for="ch" forName="text" refType="h" fact="0.8"/>
              <dgm:constr type="t" for="ch" forName="text" refType="w" fact="0.04"/>
              <dgm:constr type="l" for="ch" forName="text" refType="w" fact="0.4"/>
            </dgm:constrLst>
            <dgm:ruleLst/>
            <dgm:layoutNode name="image" styleLbl="node0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  <dgm:layoutNode name="text" styleLbl="revTx">
              <dgm:varLst>
                <dgm:chPref val="3"/>
              </dgm:varLst>
              <dgm:alg type="tx">
                <dgm:param type="parTxLTRAlign" val="l"/>
                <dgm:param type="parTxRTLAlign" val="r"/>
              </dgm:alg>
              <dgm:shape xmlns:r="http://schemas.openxmlformats.org/officeDocument/2006/relationships" type="rect" r:blip="">
                <dgm:adjLst/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image"/>
                    <dgm:param type="dstNode" val="image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h" for="ch" forName="image2" refType="h" fact="0.8"/>
                      <dgm:constr type="w" for="ch" forName="image2" refType="h" refFor="ch" refForName="image2"/>
                      <dgm:constr type="t" for="ch" forName="image2" refType="h" fact="0.1"/>
                      <dgm:constr type="l" for="ch" forName="image2"/>
                      <dgm:constr type="w" for="ch" forName="text2" refType="w" fact="0.6"/>
                      <dgm:constr type="h" for="ch" forName="text2" refType="h" fact="0.8"/>
                      <dgm:constr type="t" for="ch" forName="text2" refType="w" fact="0.04"/>
                      <dgm:constr type="l" for="ch" forName="text2" refType="w" fact="0.4"/>
                    </dgm:constrLst>
                    <dgm:ruleLst/>
                    <dgm:layoutNode name="image2">
                      <dgm:alg type="sp"/>
                      <dgm:shape xmlns:r="http://schemas.openxmlformats.org/officeDocument/2006/relationships" type="ellipse" r:blip="" blipPhldr="1">
                        <dgm:adjLst/>
                      </dgm:shape>
                      <dgm:presOf/>
                      <dgm:constrLst/>
                      <dgm:ruleLst/>
                    </dgm:layoutNode>
                    <dgm:layoutNode name="text2" styleLbl="revTx">
                      <dgm:varLst>
                        <dgm:chPref val="3"/>
                      </dgm:varLst>
                      <dgm:alg type="tx">
                        <dgm:param type="parTxLTRAlign" val="l"/>
                        <dgm:param type="parTxRTLAlign" val="r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image2"/>
                            <dgm:param type="dstNode" val="image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h" for="ch" forName="image3" refType="h" fact="0.8"/>
                              <dgm:constr type="w" for="ch" forName="image3" refType="h" refFor="ch" refForName="image3"/>
                              <dgm:constr type="t" for="ch" forName="image3" refType="h" fact="0.1"/>
                              <dgm:constr type="l" for="ch" forName="image3"/>
                              <dgm:constr type="w" for="ch" forName="text3" refType="w" fact="0.6"/>
                              <dgm:constr type="h" for="ch" forName="text3" refType="h" fact="0.8"/>
                              <dgm:constr type="t" for="ch" forName="text3" refType="w" fact="0.04"/>
                              <dgm:constr type="l" for="ch" forName="text3" refType="w" fact="0.4"/>
                            </dgm:constrLst>
                            <dgm:ruleLst/>
                            <dgm:layoutNode name="image3">
                              <dgm:alg type="sp"/>
                              <dgm:shape xmlns:r="http://schemas.openxmlformats.org/officeDocument/2006/relationships" type="ellipse" r:blip="" blipPhldr="1">
                                <dgm:adjLst/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revTx">
                              <dgm:varLst>
                                <dgm:chPref val="3"/>
                              </dgm:varLst>
                              <dgm:alg type="tx">
                                <dgm:param type="parTxLTRAlign" val="l"/>
                                <dgm:param type="parTxRTLAlign" val="r"/>
                              </dgm:alg>
                              <dgm:shape xmlns:r="http://schemas.openxmlformats.org/officeDocument/2006/relationships" type="rect" r:blip="">
                                <dgm:adjLst/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3"/>
                                        <dgm:param type="dstNode" val="image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4"/>
                                        <dgm:param type="dstNode" val="image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h" for="ch" forName="image4" refType="h" fact="0.8"/>
                                      <dgm:constr type="w" for="ch" forName="image4" refType="h" refFor="ch" refForName="image4"/>
                                      <dgm:constr type="t" for="ch" forName="image4" refType="h" fact="0.1"/>
                                      <dgm:constr type="l" for="ch" forName="image4"/>
                                      <dgm:constr type="w" for="ch" forName="text4" refType="w" fact="0.6"/>
                                      <dgm:constr type="h" for="ch" forName="text4" refType="h" fact="0.8"/>
                                      <dgm:constr type="t" for="ch" forName="text4" refType="w" fact="0.04"/>
                                      <dgm:constr type="l" for="ch" forName="text4" refType="w" fact="0.4"/>
                                    </dgm:constrLst>
                                    <dgm:ruleLst/>
                                    <dgm:layoutNode name="image4">
                                      <dgm:alg type="sp"/>
                                      <dgm:shape xmlns:r="http://schemas.openxmlformats.org/officeDocument/2006/relationships" type="ellipse" r:blip="" blipPhldr="1">
                                        <dgm:adjLst/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revTx">
                                      <dgm:varLst>
                                        <dgm:chPref val="3"/>
                                      </dgm:varLst>
                                      <dgm:alg type="tx">
                                        <dgm:param type="parTxLTRAlign" val="l"/>
                                        <dgm:param type="parTxRTLAlign" val="r"/>
                                      </dgm:alg>
                                      <dgm:shape xmlns:r="http://schemas.openxmlformats.org/officeDocument/2006/relationships" type="rect" r:blip="">
                                        <dgm:adjLst/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93EE8-A82C-4423-A705-0B490EF874B0}" type="datetimeFigureOut">
              <a:rPr lang="de-DE" smtClean="0"/>
              <a:t>15.12.2015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851504-2E7F-479B-A738-4154038776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8680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51504-2E7F-479B-A738-415403877655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32366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51504-2E7F-479B-A738-415403877655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49360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51504-2E7F-479B-A738-415403877655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57153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51504-2E7F-479B-A738-415403877655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6218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38200" y="2268692"/>
            <a:ext cx="10515600" cy="2230984"/>
          </a:xfrm>
        </p:spPr>
        <p:txBody>
          <a:bodyPr anchor="b">
            <a:normAutofit/>
          </a:bodyPr>
          <a:lstStyle>
            <a:lvl1pPr algn="l">
              <a:defRPr sz="3600">
                <a:latin typeface="Gill Sans MT" panose="020B0502020104020203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838200" y="4591751"/>
            <a:ext cx="10515600" cy="1249656"/>
          </a:xfrm>
        </p:spPr>
        <p:txBody>
          <a:bodyPr/>
          <a:lstStyle>
            <a:lvl1pPr marL="0" indent="0" algn="l">
              <a:buNone/>
              <a:defRPr sz="2400">
                <a:latin typeface="Gill Sans MT" panose="020B05020201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89136-D473-4FB2-8549-78D0E9140027}" type="datetimeFigureOut">
              <a:rPr lang="de-DE" smtClean="0"/>
              <a:t>15.12.2015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204AA-B5A1-4B63-972D-71F66927AF4B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Freihandform 7"/>
          <p:cNvSpPr/>
          <p:nvPr userDrawn="1"/>
        </p:nvSpPr>
        <p:spPr>
          <a:xfrm>
            <a:off x="311972" y="1581374"/>
            <a:ext cx="11338560" cy="907971"/>
          </a:xfrm>
          <a:custGeom>
            <a:avLst/>
            <a:gdLst>
              <a:gd name="connsiteX0" fmla="*/ 0 w 11338560"/>
              <a:gd name="connsiteY0" fmla="*/ 0 h 907971"/>
              <a:gd name="connsiteX1" fmla="*/ 4184724 w 11338560"/>
              <a:gd name="connsiteY1" fmla="*/ 580913 h 907971"/>
              <a:gd name="connsiteX2" fmla="*/ 6723529 w 11338560"/>
              <a:gd name="connsiteY2" fmla="*/ 387275 h 907971"/>
              <a:gd name="connsiteX3" fmla="*/ 8380207 w 11338560"/>
              <a:gd name="connsiteY3" fmla="*/ 892884 h 907971"/>
              <a:gd name="connsiteX4" fmla="*/ 11338560 w 11338560"/>
              <a:gd name="connsiteY4" fmla="*/ 785308 h 907971"/>
              <a:gd name="connsiteX5" fmla="*/ 11338560 w 11338560"/>
              <a:gd name="connsiteY5" fmla="*/ 785308 h 907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38560" h="907971">
                <a:moveTo>
                  <a:pt x="0" y="0"/>
                </a:moveTo>
                <a:cubicBezTo>
                  <a:pt x="1532068" y="258183"/>
                  <a:pt x="3064136" y="516367"/>
                  <a:pt x="4184724" y="580913"/>
                </a:cubicBezTo>
                <a:cubicBezTo>
                  <a:pt x="5305312" y="645459"/>
                  <a:pt x="6024282" y="335280"/>
                  <a:pt x="6723529" y="387275"/>
                </a:cubicBezTo>
                <a:cubicBezTo>
                  <a:pt x="7422776" y="439270"/>
                  <a:pt x="7611035" y="826545"/>
                  <a:pt x="8380207" y="892884"/>
                </a:cubicBezTo>
                <a:cubicBezTo>
                  <a:pt x="9149379" y="959223"/>
                  <a:pt x="11338560" y="785308"/>
                  <a:pt x="11338560" y="785308"/>
                </a:cubicBezTo>
                <a:lnTo>
                  <a:pt x="11338560" y="785308"/>
                </a:lnTo>
              </a:path>
            </a:pathLst>
          </a:cu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Grafik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9438" y="473589"/>
            <a:ext cx="4661094" cy="128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786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89136-D473-4FB2-8549-78D0E9140027}" type="datetimeFigureOut">
              <a:rPr lang="de-DE" smtClean="0"/>
              <a:t>15.12.2015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204AA-B5A1-4B63-972D-71F66927AF4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57669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89136-D473-4FB2-8549-78D0E9140027}" type="datetimeFigureOut">
              <a:rPr lang="de-DE" smtClean="0"/>
              <a:t>15.12.2015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204AA-B5A1-4B63-972D-71F66927AF4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13072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Diagram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89136-D473-4FB2-8549-78D0E9140027}" type="datetimeFigureOut">
              <a:rPr lang="de-DE" smtClean="0"/>
              <a:pPr/>
              <a:t>15.12.2015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204AA-B5A1-4B63-972D-71F66927AF4B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Diagrammplatzhalter 6"/>
          <p:cNvSpPr>
            <a:spLocks noGrp="1"/>
          </p:cNvSpPr>
          <p:nvPr>
            <p:ph type="chart" sz="quarter" idx="13"/>
          </p:nvPr>
        </p:nvSpPr>
        <p:spPr>
          <a:xfrm>
            <a:off x="838200" y="1968500"/>
            <a:ext cx="4680000" cy="1800000"/>
          </a:xfrm>
        </p:spPr>
        <p:txBody>
          <a:bodyPr/>
          <a:lstStyle/>
          <a:p>
            <a:endParaRPr lang="de-DE"/>
          </a:p>
        </p:txBody>
      </p:sp>
      <p:sp>
        <p:nvSpPr>
          <p:cNvPr id="8" name="Diagrammplatzhalter 6"/>
          <p:cNvSpPr>
            <a:spLocks noGrp="1"/>
          </p:cNvSpPr>
          <p:nvPr>
            <p:ph type="chart" sz="quarter" idx="14"/>
          </p:nvPr>
        </p:nvSpPr>
        <p:spPr>
          <a:xfrm>
            <a:off x="6673800" y="1968500"/>
            <a:ext cx="4680000" cy="1800000"/>
          </a:xfrm>
        </p:spPr>
        <p:txBody>
          <a:bodyPr/>
          <a:lstStyle/>
          <a:p>
            <a:endParaRPr lang="de-DE"/>
          </a:p>
        </p:txBody>
      </p:sp>
      <p:sp>
        <p:nvSpPr>
          <p:cNvPr id="9" name="Diagrammplatzhalter 6"/>
          <p:cNvSpPr>
            <a:spLocks noGrp="1"/>
          </p:cNvSpPr>
          <p:nvPr>
            <p:ph type="chart" sz="quarter" idx="15"/>
          </p:nvPr>
        </p:nvSpPr>
        <p:spPr>
          <a:xfrm>
            <a:off x="838200" y="4162425"/>
            <a:ext cx="4680000" cy="1800000"/>
          </a:xfrm>
        </p:spPr>
        <p:txBody>
          <a:bodyPr/>
          <a:lstStyle/>
          <a:p>
            <a:endParaRPr lang="de-DE"/>
          </a:p>
        </p:txBody>
      </p:sp>
      <p:sp>
        <p:nvSpPr>
          <p:cNvPr id="10" name="Diagrammplatzhalter 6"/>
          <p:cNvSpPr>
            <a:spLocks noGrp="1"/>
          </p:cNvSpPr>
          <p:nvPr>
            <p:ph type="chart" sz="quarter" idx="16"/>
          </p:nvPr>
        </p:nvSpPr>
        <p:spPr>
          <a:xfrm>
            <a:off x="6673800" y="4162425"/>
            <a:ext cx="4680000" cy="1800000"/>
          </a:xfr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71456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89136-D473-4FB2-8549-78D0E9140027}" type="datetimeFigureOut">
              <a:rPr lang="de-DE" smtClean="0"/>
              <a:t>15.12.2015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204AA-B5A1-4B63-972D-71F66927AF4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6885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89136-D473-4FB2-8549-78D0E9140027}" type="datetimeFigureOut">
              <a:rPr lang="de-DE" smtClean="0"/>
              <a:t>15.12.2015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204AA-B5A1-4B63-972D-71F66927AF4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2113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89136-D473-4FB2-8549-78D0E9140027}" type="datetimeFigureOut">
              <a:rPr lang="de-DE" smtClean="0"/>
              <a:t>15.12.2015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204AA-B5A1-4B63-972D-71F66927AF4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09579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1075765"/>
            <a:ext cx="10515600" cy="61492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89136-D473-4FB2-8549-78D0E9140027}" type="datetimeFigureOut">
              <a:rPr lang="de-DE" smtClean="0"/>
              <a:t>15.12.2015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204AA-B5A1-4B63-972D-71F66927AF4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60758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89136-D473-4FB2-8549-78D0E9140027}" type="datetimeFigureOut">
              <a:rPr lang="de-DE" smtClean="0"/>
              <a:t>15.12.2015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204AA-B5A1-4B63-972D-71F66927AF4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0543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89136-D473-4FB2-8549-78D0E9140027}" type="datetimeFigureOut">
              <a:rPr lang="de-DE" smtClean="0"/>
              <a:t>15.12.2015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204AA-B5A1-4B63-972D-71F66927AF4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981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89136-D473-4FB2-8549-78D0E9140027}" type="datetimeFigureOut">
              <a:rPr lang="de-DE" smtClean="0"/>
              <a:t>15.12.2015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204AA-B5A1-4B63-972D-71F66927AF4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21436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89136-D473-4FB2-8549-78D0E9140027}" type="datetimeFigureOut">
              <a:rPr lang="de-DE" smtClean="0"/>
              <a:t>15.12.2015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204AA-B5A1-4B63-972D-71F66927AF4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516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1151509"/>
            <a:ext cx="10515600" cy="5391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</a:lstStyle>
          <a:p>
            <a:fld id="{D6789136-D473-4FB2-8549-78D0E9140027}" type="datetimeFigureOut">
              <a:rPr lang="de-DE" smtClean="0"/>
              <a:pPr/>
              <a:t>15.12.2015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</a:lstStyle>
          <a:p>
            <a:fld id="{D52204AA-B5A1-4B63-972D-71F66927AF4B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Freihandform 7"/>
          <p:cNvSpPr/>
          <p:nvPr userDrawn="1"/>
        </p:nvSpPr>
        <p:spPr>
          <a:xfrm>
            <a:off x="311972" y="161365"/>
            <a:ext cx="11338560" cy="907971"/>
          </a:xfrm>
          <a:custGeom>
            <a:avLst/>
            <a:gdLst>
              <a:gd name="connsiteX0" fmla="*/ 0 w 11338560"/>
              <a:gd name="connsiteY0" fmla="*/ 0 h 907971"/>
              <a:gd name="connsiteX1" fmla="*/ 4184724 w 11338560"/>
              <a:gd name="connsiteY1" fmla="*/ 580913 h 907971"/>
              <a:gd name="connsiteX2" fmla="*/ 6723529 w 11338560"/>
              <a:gd name="connsiteY2" fmla="*/ 387275 h 907971"/>
              <a:gd name="connsiteX3" fmla="*/ 8380207 w 11338560"/>
              <a:gd name="connsiteY3" fmla="*/ 892884 h 907971"/>
              <a:gd name="connsiteX4" fmla="*/ 11338560 w 11338560"/>
              <a:gd name="connsiteY4" fmla="*/ 785308 h 907971"/>
              <a:gd name="connsiteX5" fmla="*/ 11338560 w 11338560"/>
              <a:gd name="connsiteY5" fmla="*/ 785308 h 907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38560" h="907971">
                <a:moveTo>
                  <a:pt x="0" y="0"/>
                </a:moveTo>
                <a:cubicBezTo>
                  <a:pt x="1532068" y="258183"/>
                  <a:pt x="3064136" y="516367"/>
                  <a:pt x="4184724" y="580913"/>
                </a:cubicBezTo>
                <a:cubicBezTo>
                  <a:pt x="5305312" y="645459"/>
                  <a:pt x="6024282" y="335280"/>
                  <a:pt x="6723529" y="387275"/>
                </a:cubicBezTo>
                <a:cubicBezTo>
                  <a:pt x="7422776" y="439270"/>
                  <a:pt x="7611035" y="826545"/>
                  <a:pt x="8380207" y="892884"/>
                </a:cubicBezTo>
                <a:cubicBezTo>
                  <a:pt x="9149379" y="959223"/>
                  <a:pt x="11338560" y="785308"/>
                  <a:pt x="11338560" y="785308"/>
                </a:cubicBezTo>
                <a:lnTo>
                  <a:pt x="11338560" y="785308"/>
                </a:lnTo>
              </a:path>
            </a:pathLst>
          </a:cu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Grafik 8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0746" y="201997"/>
            <a:ext cx="2323054" cy="638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326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1"/>
          </a:solidFill>
          <a:latin typeface="Gill Sans MT" panose="020B0502020104020203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>
            <a:lumMod val="50000"/>
          </a:schemeClr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ill Sans MT" panose="020B0502020104020203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>
            <a:lumMod val="50000"/>
          </a:schemeClr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ill Sans MT" panose="020B0502020104020203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>
            <a:lumMod val="50000"/>
          </a:schemeClr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ill Sans MT" panose="020B0502020104020203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>
            <a:lumMod val="50000"/>
          </a:schemeClr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ill Sans MT" panose="020B0502020104020203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>
            <a:lumMod val="50000"/>
          </a:schemeClr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ill Sans MT" panose="020B0502020104020203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themiamimarathon.com/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Unternehmenspräsentation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Das Angenehme mit dem Nützlichen verbinden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959036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Streckenverlauf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 smtClean="0"/>
              <a:t>Start American Airlines Arena</a:t>
            </a:r>
          </a:p>
          <a:p>
            <a:r>
              <a:rPr lang="de-DE" dirty="0" smtClean="0"/>
              <a:t>Verlauf über MacArthur </a:t>
            </a:r>
            <a:r>
              <a:rPr lang="de-DE" dirty="0" err="1" smtClean="0"/>
              <a:t>Causeway</a:t>
            </a:r>
            <a:r>
              <a:rPr lang="de-DE" dirty="0" smtClean="0"/>
              <a:t> durch Miami Beach</a:t>
            </a:r>
          </a:p>
          <a:p>
            <a:r>
              <a:rPr lang="de-DE" dirty="0" smtClean="0"/>
              <a:t>Marathon verläuft auch durch Little Havanna</a:t>
            </a:r>
          </a:p>
          <a:p>
            <a:r>
              <a:rPr lang="de-DE" dirty="0" smtClean="0"/>
              <a:t>Ziel </a:t>
            </a:r>
            <a:r>
              <a:rPr lang="de-DE" dirty="0" err="1" smtClean="0"/>
              <a:t>Bayfront</a:t>
            </a:r>
            <a:r>
              <a:rPr lang="de-DE" dirty="0" smtClean="0"/>
              <a:t> Park</a:t>
            </a:r>
          </a:p>
          <a:p>
            <a:r>
              <a:rPr lang="de-DE" dirty="0" smtClean="0"/>
              <a:t>Alle drei Kilometer Verpflegung / Getränkestation</a:t>
            </a:r>
          </a:p>
          <a:p>
            <a:r>
              <a:rPr lang="de-DE" dirty="0" smtClean="0"/>
              <a:t>Medizinische Versorgung an alle Verpflegungsstationen möglich</a:t>
            </a:r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2242" y="1805471"/>
            <a:ext cx="5680601" cy="4371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7430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Impressionen aus Miami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 smtClean="0"/>
              <a:t>Ausblick Hotel</a:t>
            </a:r>
          </a:p>
          <a:p>
            <a:r>
              <a:rPr lang="de-DE" dirty="0" smtClean="0"/>
              <a:t>Unmittelbare Strandnähe</a:t>
            </a:r>
          </a:p>
          <a:p>
            <a:r>
              <a:rPr lang="de-DE" dirty="0" smtClean="0"/>
              <a:t>Eigener Pool</a:t>
            </a:r>
          </a:p>
          <a:p>
            <a:r>
              <a:rPr lang="de-DE" dirty="0" smtClean="0"/>
              <a:t>Handtuchservice</a:t>
            </a:r>
            <a:endParaRPr lang="de-DE" dirty="0"/>
          </a:p>
        </p:txBody>
      </p:sp>
      <p:pic>
        <p:nvPicPr>
          <p:cNvPr id="5" name="Inhaltsplatzhalter 4" descr="Miami Beach - Sonnenuntergang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058194"/>
            <a:ext cx="5181600" cy="3886200"/>
          </a:xfrm>
        </p:spPr>
      </p:pic>
    </p:spTree>
    <p:extLst>
      <p:ext uri="{BB962C8B-B14F-4D97-AF65-F5344CB8AC3E}">
        <p14:creationId xmlns:p14="http://schemas.microsoft.com/office/powerpoint/2010/main" val="11675455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Miami Beach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 smtClean="0"/>
              <a:t>Toller Sandstrand</a:t>
            </a:r>
          </a:p>
          <a:p>
            <a:r>
              <a:rPr lang="de-DE" dirty="0" smtClean="0"/>
              <a:t>Perfekte Laufstrecke </a:t>
            </a:r>
            <a:r>
              <a:rPr lang="de-DE" dirty="0" err="1" smtClean="0"/>
              <a:t>für‘s</a:t>
            </a:r>
            <a:r>
              <a:rPr lang="de-DE" dirty="0" smtClean="0"/>
              <a:t> Training</a:t>
            </a:r>
          </a:p>
          <a:p>
            <a:r>
              <a:rPr lang="de-DE" dirty="0" smtClean="0"/>
              <a:t>Gutes Wetter garantiert</a:t>
            </a:r>
            <a:endParaRPr lang="de-DE" dirty="0"/>
          </a:p>
        </p:txBody>
      </p:sp>
      <p:pic>
        <p:nvPicPr>
          <p:cNvPr id="5" name="Inhaltsplatzhalter 4" descr="Miami Beach - Strand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058194"/>
            <a:ext cx="5181600" cy="3886200"/>
          </a:xfrm>
        </p:spPr>
      </p:pic>
    </p:spTree>
    <p:extLst>
      <p:ext uri="{BB962C8B-B14F-4D97-AF65-F5344CB8AC3E}">
        <p14:creationId xmlns:p14="http://schemas.microsoft.com/office/powerpoint/2010/main" val="28525313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Miami Beach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 smtClean="0"/>
              <a:t>Art </a:t>
            </a:r>
            <a:r>
              <a:rPr lang="de-DE" dirty="0" err="1" smtClean="0"/>
              <a:t>Deco</a:t>
            </a:r>
            <a:r>
              <a:rPr lang="de-DE" dirty="0" smtClean="0"/>
              <a:t> Viertel</a:t>
            </a:r>
          </a:p>
          <a:p>
            <a:r>
              <a:rPr lang="de-DE" dirty="0" smtClean="0"/>
              <a:t>Tolle Boutiquen</a:t>
            </a:r>
            <a:endParaRPr lang="de-DE" dirty="0"/>
          </a:p>
        </p:txBody>
      </p:sp>
      <p:pic>
        <p:nvPicPr>
          <p:cNvPr id="5" name="Inhaltsplatzhalter 4" descr="Miami Beach - Anlegestelle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545027"/>
            <a:ext cx="5181600" cy="2912533"/>
          </a:xfrm>
        </p:spPr>
      </p:pic>
    </p:spTree>
    <p:extLst>
      <p:ext uri="{BB962C8B-B14F-4D97-AF65-F5344CB8AC3E}">
        <p14:creationId xmlns:p14="http://schemas.microsoft.com/office/powerpoint/2010/main" val="24996182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Unser Team</a:t>
            </a:r>
            <a:endParaRPr lang="de-DE" dirty="0"/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266790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084522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Unser Anspruch</a:t>
            </a:r>
            <a:endParaRPr lang="de-DE" dirty="0"/>
          </a:p>
        </p:txBody>
      </p:sp>
      <p:sp>
        <p:nvSpPr>
          <p:cNvPr id="3" name="Abgerundetes Rechteck 2"/>
          <p:cNvSpPr/>
          <p:nvPr/>
        </p:nvSpPr>
        <p:spPr>
          <a:xfrm>
            <a:off x="4196443" y="2008414"/>
            <a:ext cx="1159328" cy="3233057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Ellipse 3"/>
          <p:cNvSpPr/>
          <p:nvPr/>
        </p:nvSpPr>
        <p:spPr>
          <a:xfrm>
            <a:off x="4392385" y="2286000"/>
            <a:ext cx="767443" cy="767443"/>
          </a:xfrm>
          <a:prstGeom prst="ellipse">
            <a:avLst/>
          </a:prstGeom>
          <a:solidFill>
            <a:srgbClr val="FF000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Ellipse 4"/>
          <p:cNvSpPr/>
          <p:nvPr/>
        </p:nvSpPr>
        <p:spPr>
          <a:xfrm>
            <a:off x="4392385" y="3241220"/>
            <a:ext cx="767443" cy="767443"/>
          </a:xfrm>
          <a:prstGeom prst="ellipse">
            <a:avLst/>
          </a:prstGeom>
          <a:solidFill>
            <a:srgbClr val="FFC00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Ellipse 5"/>
          <p:cNvSpPr/>
          <p:nvPr/>
        </p:nvSpPr>
        <p:spPr>
          <a:xfrm>
            <a:off x="4392385" y="4241345"/>
            <a:ext cx="767443" cy="767443"/>
          </a:xfrm>
          <a:prstGeom prst="ellips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Bogen 6"/>
          <p:cNvSpPr/>
          <p:nvPr/>
        </p:nvSpPr>
        <p:spPr>
          <a:xfrm>
            <a:off x="4364518" y="2212521"/>
            <a:ext cx="823175" cy="457200"/>
          </a:xfrm>
          <a:prstGeom prst="arc">
            <a:avLst>
              <a:gd name="adj1" fmla="val 10703033"/>
              <a:gd name="adj2" fmla="val 0"/>
            </a:avLst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Bogen 7"/>
          <p:cNvSpPr/>
          <p:nvPr/>
        </p:nvSpPr>
        <p:spPr>
          <a:xfrm>
            <a:off x="4364518" y="3167741"/>
            <a:ext cx="823175" cy="457200"/>
          </a:xfrm>
          <a:prstGeom prst="arc">
            <a:avLst>
              <a:gd name="adj1" fmla="val 10703033"/>
              <a:gd name="adj2" fmla="val 0"/>
            </a:avLst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Bogen 8"/>
          <p:cNvSpPr/>
          <p:nvPr/>
        </p:nvSpPr>
        <p:spPr>
          <a:xfrm>
            <a:off x="4364518" y="4167864"/>
            <a:ext cx="823175" cy="457200"/>
          </a:xfrm>
          <a:prstGeom prst="arc">
            <a:avLst>
              <a:gd name="adj1" fmla="val 10703033"/>
              <a:gd name="adj2" fmla="val 0"/>
            </a:avLst>
          </a:prstGeom>
          <a:ln w="571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Pfeil nach links 9"/>
          <p:cNvSpPr/>
          <p:nvPr/>
        </p:nvSpPr>
        <p:spPr>
          <a:xfrm>
            <a:off x="6047014" y="4167864"/>
            <a:ext cx="3358243" cy="84500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Allgemeines Wohlbefinden</a:t>
            </a:r>
            <a:endParaRPr lang="de-DE" dirty="0"/>
          </a:p>
        </p:txBody>
      </p:sp>
      <p:sp>
        <p:nvSpPr>
          <p:cNvPr id="11" name="Pfeil nach links 10"/>
          <p:cNvSpPr/>
          <p:nvPr/>
        </p:nvSpPr>
        <p:spPr>
          <a:xfrm>
            <a:off x="6047014" y="3190192"/>
            <a:ext cx="3358243" cy="845004"/>
          </a:xfrm>
          <a:prstGeom prst="leftArrow">
            <a:avLst/>
          </a:prstGeom>
          <a:solidFill>
            <a:srgbClr val="FFC000"/>
          </a:solidFill>
          <a:ln>
            <a:solidFill>
              <a:srgbClr val="EBFD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Gewichtsreduktion</a:t>
            </a:r>
            <a:endParaRPr lang="de-DE" dirty="0"/>
          </a:p>
        </p:txBody>
      </p:sp>
      <p:sp>
        <p:nvSpPr>
          <p:cNvPr id="12" name="Pfeil nach links 11"/>
          <p:cNvSpPr/>
          <p:nvPr/>
        </p:nvSpPr>
        <p:spPr>
          <a:xfrm>
            <a:off x="6047014" y="2212521"/>
            <a:ext cx="3358243" cy="845004"/>
          </a:xfrm>
          <a:prstGeom prst="lef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Mehr Beweglichkeit im Alltag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647542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Kursangebote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 smtClean="0"/>
              <a:t>Aerobic</a:t>
            </a:r>
          </a:p>
          <a:p>
            <a:r>
              <a:rPr lang="de-DE" dirty="0" smtClean="0"/>
              <a:t>Spinning</a:t>
            </a:r>
          </a:p>
          <a:p>
            <a:r>
              <a:rPr lang="de-DE" dirty="0" smtClean="0"/>
              <a:t>Wirbelsäulen-Zirkel</a:t>
            </a:r>
          </a:p>
          <a:p>
            <a:r>
              <a:rPr lang="de-DE" dirty="0" err="1" smtClean="0"/>
              <a:t>Step</a:t>
            </a:r>
            <a:r>
              <a:rPr lang="de-DE" dirty="0" smtClean="0"/>
              <a:t> Dance</a:t>
            </a:r>
          </a:p>
          <a:p>
            <a:r>
              <a:rPr lang="de-DE" dirty="0" smtClean="0"/>
              <a:t>Kardiotraining</a:t>
            </a:r>
          </a:p>
          <a:p>
            <a:r>
              <a:rPr lang="de-DE" dirty="0" smtClean="0"/>
              <a:t>Fit und Gesund</a:t>
            </a:r>
          </a:p>
          <a:p>
            <a:r>
              <a:rPr lang="de-DE" dirty="0" smtClean="0"/>
              <a:t>Effektiv-</a:t>
            </a:r>
            <a:r>
              <a:rPr lang="de-DE" dirty="0" err="1" smtClean="0"/>
              <a:t>Workout</a:t>
            </a:r>
            <a:endParaRPr lang="de-DE" dirty="0"/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445608"/>
            <a:ext cx="5181600" cy="3111371"/>
          </a:xfrm>
        </p:spPr>
      </p:pic>
    </p:spTree>
    <p:extLst>
      <p:ext uri="{BB962C8B-B14F-4D97-AF65-F5344CB8AC3E}">
        <p14:creationId xmlns:p14="http://schemas.microsoft.com/office/powerpoint/2010/main" val="22033933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Kursplan</a:t>
            </a:r>
            <a:endParaRPr lang="de-DE" dirty="0"/>
          </a:p>
        </p:txBody>
      </p:sp>
      <p:graphicFrame>
        <p:nvGraphicFramePr>
          <p:cNvPr id="6" name="Inhaltsplatzhalter 5"/>
          <p:cNvGraphicFramePr>
            <a:graphicFrameLocks noGrp="1"/>
          </p:cNvGraphicFramePr>
          <p:nvPr>
            <p:ph idx="1"/>
            <p:extLst/>
          </p:nvPr>
        </p:nvGraphicFramePr>
        <p:xfrm>
          <a:off x="425005" y="1825625"/>
          <a:ext cx="11462195" cy="485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24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924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924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924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924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Montag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Dienstag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Mittwoch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Donnerstag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Freitag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lvl="1" indent="0"/>
                      <a:r>
                        <a:rPr lang="de-DE" dirty="0" smtClean="0"/>
                        <a:t>10.00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dirty="0" smtClean="0"/>
                        <a:t>–</a:t>
                      </a:r>
                      <a:r>
                        <a:rPr lang="de-DE" baseline="0" dirty="0" smtClean="0"/>
                        <a:t> 10.45 Uhr</a:t>
                      </a:r>
                    </a:p>
                    <a:p>
                      <a:pPr marL="0" lvl="1" indent="0"/>
                      <a:r>
                        <a:rPr lang="de-DE" dirty="0" err="1" smtClean="0"/>
                        <a:t>Bellicon</a:t>
                      </a:r>
                      <a:r>
                        <a:rPr lang="de-DE" dirty="0" smtClean="0"/>
                        <a:t> Raum 1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1" indent="0"/>
                      <a:r>
                        <a:rPr lang="de-DE" dirty="0" smtClean="0"/>
                        <a:t>10.30 – 11.15 Uhr Aktiv &amp; Fit Raum 1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0488" lvl="1" indent="0">
                        <a:tabLst>
                          <a:tab pos="450850" algn="l"/>
                        </a:tabLst>
                      </a:pPr>
                      <a:r>
                        <a:rPr lang="de-DE" dirty="0" smtClean="0"/>
                        <a:t>09.45 Uhr Cross X Raum 1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10.15 – 11.00 Uhr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Effektiv Raum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10.30 – 11.00 Uhr Rücken Raum 2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11.00 Uhr Aktiv &amp; Gesund Raum 3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10.45 – 11.30 Uhr</a:t>
                      </a:r>
                    </a:p>
                    <a:p>
                      <a:r>
                        <a:rPr lang="de-DE" dirty="0" smtClean="0"/>
                        <a:t>Fitness-Guru Raum 1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11.45 – 12.30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dirty="0" smtClean="0"/>
                        <a:t>Uhr Yoga Raum 3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11.30 – 12.45 Uhr Spinning Raum 3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11.45 – 12.30 Uhr</a:t>
                      </a:r>
                    </a:p>
                    <a:p>
                      <a:r>
                        <a:rPr lang="de-DE" dirty="0" smtClean="0"/>
                        <a:t>Fitness-Guru Raum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1" indent="0"/>
                      <a:r>
                        <a:rPr lang="de-DE" dirty="0" smtClean="0"/>
                        <a:t>11.45 – 12.30 Uhr Aktiv &amp; Fit Raum 2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13.15 – 13.45 Uhr Spinning Raum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13.45 – 14.30 Uhr</a:t>
                      </a:r>
                    </a:p>
                    <a:p>
                      <a:r>
                        <a:rPr lang="de-DE" dirty="0" smtClean="0"/>
                        <a:t>Fitness-Guru Raum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13.30 – 14.15 Uhr Yoga Raum 2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12.35 – 13.20 Uhr Effektiv Raum 2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14.00 – 14.30 Uhr Pilates Raum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14.00 – 14.45 Uhr Pilates Raum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13.45 – 14.30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dirty="0" smtClean="0"/>
                        <a:t>Uhr </a:t>
                      </a:r>
                      <a:r>
                        <a:rPr lang="de-DE" dirty="0" err="1" smtClean="0"/>
                        <a:t>Bellicon</a:t>
                      </a:r>
                      <a:r>
                        <a:rPr lang="de-DE" dirty="0" smtClean="0"/>
                        <a:t> Raum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19.00 – 21.00 Uhr</a:t>
                      </a:r>
                    </a:p>
                    <a:p>
                      <a:r>
                        <a:rPr lang="de-DE" dirty="0" smtClean="0"/>
                        <a:t>Lauftreff W 5-7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17.00 – 18.30 Uhr</a:t>
                      </a:r>
                    </a:p>
                    <a:p>
                      <a:r>
                        <a:rPr lang="de-DE" dirty="0" smtClean="0"/>
                        <a:t>Lauftreff W1-4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17.00 – 19.00 Uhr</a:t>
                      </a:r>
                    </a:p>
                    <a:p>
                      <a:r>
                        <a:rPr lang="de-DE" dirty="0" smtClean="0"/>
                        <a:t>Lauftreff W5</a:t>
                      </a:r>
                      <a:r>
                        <a:rPr lang="de-DE" baseline="0" dirty="0" smtClean="0"/>
                        <a:t> - 7</a:t>
                      </a:r>
                      <a:endParaRPr lang="de-DE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18.45 – 20.15 Uhr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Lauftreff W1-4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18.00 – 20.00 Uhr</a:t>
                      </a:r>
                    </a:p>
                    <a:p>
                      <a:r>
                        <a:rPr lang="de-DE" dirty="0" smtClean="0"/>
                        <a:t>Lauftreff W5</a:t>
                      </a:r>
                      <a:r>
                        <a:rPr lang="de-DE" baseline="0" dirty="0" smtClean="0"/>
                        <a:t> - 7</a:t>
                      </a:r>
                      <a:endParaRPr lang="de-DE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3" name="Grafik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846" y="4064581"/>
            <a:ext cx="576814" cy="373487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5604" y="2802452"/>
            <a:ext cx="576814" cy="373487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3164" y="4734283"/>
            <a:ext cx="576814" cy="373487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164" y="6035049"/>
            <a:ext cx="576814" cy="373487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328" y="6035049"/>
            <a:ext cx="576814" cy="373487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3164" y="6035049"/>
            <a:ext cx="576814" cy="373487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9552" y="6035049"/>
            <a:ext cx="576814" cy="373487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7303" y="6035049"/>
            <a:ext cx="576814" cy="373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3607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Trainingsplan Halbmarathon</a:t>
            </a:r>
            <a:endParaRPr lang="de-DE" dirty="0"/>
          </a:p>
        </p:txBody>
      </p:sp>
      <p:graphicFrame>
        <p:nvGraphicFramePr>
          <p:cNvPr id="3" name="Diagramm 2"/>
          <p:cNvGraphicFramePr>
            <a:graphicFrameLocks/>
          </p:cNvGraphicFramePr>
          <p:nvPr>
            <p:extLst/>
          </p:nvPr>
        </p:nvGraphicFramePr>
        <p:xfrm>
          <a:off x="1456841" y="1690688"/>
          <a:ext cx="9252488" cy="49115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59444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Veranstaltungen 2016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 smtClean="0"/>
              <a:t>Saisoneröffnung </a:t>
            </a:r>
          </a:p>
          <a:p>
            <a:r>
              <a:rPr lang="de-DE" dirty="0" smtClean="0"/>
              <a:t>Ostereiersuchen</a:t>
            </a:r>
          </a:p>
          <a:p>
            <a:r>
              <a:rPr lang="de-DE" dirty="0" smtClean="0"/>
              <a:t>Radtour entlang der Ruhr</a:t>
            </a:r>
          </a:p>
          <a:p>
            <a:r>
              <a:rPr lang="de-DE" dirty="0" err="1" smtClean="0"/>
              <a:t>Mud</a:t>
            </a:r>
            <a:r>
              <a:rPr lang="de-DE" dirty="0" smtClean="0"/>
              <a:t>-Man-Marathon</a:t>
            </a:r>
          </a:p>
          <a:p>
            <a:r>
              <a:rPr lang="de-DE" dirty="0" smtClean="0"/>
              <a:t>Oktoberfest</a:t>
            </a:r>
          </a:p>
          <a:p>
            <a:r>
              <a:rPr lang="de-DE" dirty="0" smtClean="0"/>
              <a:t>Tag der Gesundheit</a:t>
            </a:r>
            <a:endParaRPr lang="de-DE" dirty="0"/>
          </a:p>
        </p:txBody>
      </p:sp>
      <p:pic>
        <p:nvPicPr>
          <p:cNvPr id="6" name="Inhaltsplatzhalter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274094"/>
            <a:ext cx="5181600" cy="3454400"/>
          </a:xfrm>
        </p:spPr>
      </p:pic>
    </p:spTree>
    <p:extLst>
      <p:ext uri="{BB962C8B-B14F-4D97-AF65-F5344CB8AC3E}">
        <p14:creationId xmlns:p14="http://schemas.microsoft.com/office/powerpoint/2010/main" val="2995529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Marketingmaßnahmen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Anzeigen</a:t>
            </a:r>
          </a:p>
          <a:p>
            <a:pPr lvl="1"/>
            <a:r>
              <a:rPr lang="de-DE" dirty="0" smtClean="0"/>
              <a:t>Regional</a:t>
            </a:r>
          </a:p>
          <a:p>
            <a:pPr lvl="2"/>
            <a:r>
              <a:rPr lang="de-DE" dirty="0" smtClean="0"/>
              <a:t>Laufzeitschrift</a:t>
            </a:r>
          </a:p>
          <a:p>
            <a:pPr lvl="2"/>
            <a:r>
              <a:rPr lang="de-DE" dirty="0" smtClean="0"/>
              <a:t>Im Lauf-Forum</a:t>
            </a:r>
          </a:p>
          <a:p>
            <a:pPr lvl="2"/>
            <a:r>
              <a:rPr lang="de-DE" dirty="0" smtClean="0"/>
              <a:t>Fitness-Websites</a:t>
            </a:r>
          </a:p>
          <a:p>
            <a:pPr lvl="1"/>
            <a:r>
              <a:rPr lang="de-DE" dirty="0" smtClean="0"/>
              <a:t>Überregional</a:t>
            </a:r>
          </a:p>
          <a:p>
            <a:r>
              <a:rPr lang="de-DE" dirty="0" smtClean="0"/>
              <a:t>Zeitung</a:t>
            </a:r>
          </a:p>
          <a:p>
            <a:pPr lvl="1"/>
            <a:r>
              <a:rPr lang="de-DE" dirty="0" smtClean="0"/>
              <a:t>Tageszeitung</a:t>
            </a:r>
          </a:p>
          <a:p>
            <a:pPr lvl="1"/>
            <a:r>
              <a:rPr lang="de-DE" dirty="0" smtClean="0"/>
              <a:t>Wochenblatt</a:t>
            </a:r>
          </a:p>
          <a:p>
            <a:r>
              <a:rPr lang="de-DE" dirty="0" smtClean="0"/>
              <a:t>Flyer</a:t>
            </a:r>
          </a:p>
          <a:p>
            <a:pPr lvl="1"/>
            <a:r>
              <a:rPr lang="de-DE" dirty="0" smtClean="0"/>
              <a:t>Direkt an die Haushalte</a:t>
            </a:r>
          </a:p>
          <a:p>
            <a:pPr lvl="1"/>
            <a:r>
              <a:rPr lang="de-DE" dirty="0" smtClean="0"/>
              <a:t>Im Wochenblatt</a:t>
            </a:r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539565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Phönixsee</a:t>
            </a:r>
            <a:r>
              <a:rPr lang="de-DE" dirty="0" smtClean="0"/>
              <a:t> Halbmarathon Dortmund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 smtClean="0"/>
              <a:t>Gemeinsamer Lauftreff</a:t>
            </a:r>
          </a:p>
          <a:p>
            <a:r>
              <a:rPr lang="de-DE" dirty="0" smtClean="0"/>
              <a:t>Nudelparty am Vorabend der Veranstaltung </a:t>
            </a:r>
          </a:p>
          <a:p>
            <a:r>
              <a:rPr lang="de-DE" dirty="0" smtClean="0"/>
              <a:t>An- / Abreise im Reisebus ab Campus</a:t>
            </a:r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2698" y="2844108"/>
            <a:ext cx="4080603" cy="2314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9639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Reise zum Miami Marathon 2017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 smtClean="0"/>
              <a:t>Flug nach Miami mit deutscher Airline</a:t>
            </a:r>
          </a:p>
          <a:p>
            <a:r>
              <a:rPr lang="de-DE" dirty="0" smtClean="0"/>
              <a:t>Unterbringung im 3* Hotel in Miami Beach</a:t>
            </a:r>
          </a:p>
          <a:p>
            <a:r>
              <a:rPr lang="de-DE" dirty="0" smtClean="0"/>
              <a:t>Transfer zum Hotel / Flughafen</a:t>
            </a:r>
          </a:p>
          <a:p>
            <a:r>
              <a:rPr lang="de-DE" dirty="0" smtClean="0"/>
              <a:t>1. -3. Tag Vorbereitung</a:t>
            </a:r>
          </a:p>
          <a:p>
            <a:r>
              <a:rPr lang="de-DE" dirty="0" smtClean="0"/>
              <a:t>4. Tag Wettkampf</a:t>
            </a:r>
          </a:p>
          <a:p>
            <a:r>
              <a:rPr lang="de-DE" dirty="0" smtClean="0"/>
              <a:t>5.-10. Tag zur freien Verfügung</a:t>
            </a:r>
          </a:p>
          <a:p>
            <a:pPr lvl="1"/>
            <a:r>
              <a:rPr lang="de-DE" dirty="0" smtClean="0"/>
              <a:t>Ausflug nach Orlando (Discovery </a:t>
            </a:r>
            <a:r>
              <a:rPr lang="de-DE" dirty="0" err="1" smtClean="0"/>
              <a:t>Cove</a:t>
            </a:r>
            <a:r>
              <a:rPr lang="de-DE" dirty="0" smtClean="0"/>
              <a:t>)</a:t>
            </a:r>
          </a:p>
          <a:p>
            <a:pPr lvl="1"/>
            <a:r>
              <a:rPr lang="de-DE" dirty="0" err="1" smtClean="0"/>
              <a:t>Sea</a:t>
            </a:r>
            <a:r>
              <a:rPr lang="de-DE" dirty="0" smtClean="0"/>
              <a:t> World</a:t>
            </a:r>
          </a:p>
          <a:p>
            <a:pPr lvl="1"/>
            <a:r>
              <a:rPr lang="de-DE" dirty="0" smtClean="0"/>
              <a:t>Cape Canaveral</a:t>
            </a:r>
            <a:endParaRPr lang="de-DE" dirty="0"/>
          </a:p>
        </p:txBody>
      </p:sp>
      <p:pic>
        <p:nvPicPr>
          <p:cNvPr id="5" name="Inhaltsplatzhalter 4" descr="Miami Beach - RIU Hotel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058194"/>
            <a:ext cx="5181600" cy="3886200"/>
          </a:xfrm>
        </p:spPr>
      </p:pic>
      <p:pic>
        <p:nvPicPr>
          <p:cNvPr id="6" name="Grafik 5" descr="Miami Maratho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2040" y="5634788"/>
            <a:ext cx="2400635" cy="619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2758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Zum Wettkampf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/>
              <a:t>Transfer zum Training / Wettkampf</a:t>
            </a:r>
          </a:p>
          <a:p>
            <a:r>
              <a:rPr lang="de-DE" dirty="0"/>
              <a:t>Trainingsunterstützung vor dem Lauf</a:t>
            </a:r>
          </a:p>
          <a:p>
            <a:r>
              <a:rPr lang="de-DE" dirty="0"/>
              <a:t>Verpflegung an der </a:t>
            </a:r>
            <a:r>
              <a:rPr lang="de-DE" dirty="0" smtClean="0"/>
              <a:t>Strecke</a:t>
            </a:r>
          </a:p>
          <a:p>
            <a:r>
              <a:rPr lang="de-DE" dirty="0" smtClean="0"/>
              <a:t>Weitere Infos auf der Seite </a:t>
            </a:r>
            <a:r>
              <a:rPr lang="de-DE" dirty="0">
                <a:hlinkClick r:id="rId2"/>
              </a:rPr>
              <a:t>http://www.themiamimarathon.com</a:t>
            </a:r>
            <a:r>
              <a:rPr lang="de-DE" dirty="0" smtClean="0">
                <a:hlinkClick r:id="rId2"/>
              </a:rPr>
              <a:t>/</a:t>
            </a:r>
            <a:r>
              <a:rPr lang="de-DE" dirty="0" smtClean="0"/>
              <a:t> </a:t>
            </a:r>
            <a:endParaRPr lang="de-DE" dirty="0"/>
          </a:p>
        </p:txBody>
      </p:sp>
      <p:pic>
        <p:nvPicPr>
          <p:cNvPr id="5" name="Inhaltsplatzhalter 4" descr="563383_original_R_K_B_by_Petra Bork_pixelio.de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280539"/>
            <a:ext cx="5181600" cy="3441510"/>
          </a:xfrm>
        </p:spPr>
      </p:pic>
    </p:spTree>
    <p:extLst>
      <p:ext uri="{BB962C8B-B14F-4D97-AF65-F5344CB8AC3E}">
        <p14:creationId xmlns:p14="http://schemas.microsoft.com/office/powerpoint/2010/main" val="37743430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Sport 'n' Mor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3D232"/>
      </a:accent1>
      <a:accent2>
        <a:srgbClr val="DEE787"/>
      </a:accent2>
      <a:accent3>
        <a:srgbClr val="E3F2E7"/>
      </a:accent3>
      <a:accent4>
        <a:srgbClr val="2D89B9"/>
      </a:accent4>
      <a:accent5>
        <a:srgbClr val="95B5DF"/>
      </a:accent5>
      <a:accent6>
        <a:srgbClr val="2A457A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405</Words>
  <Application>Microsoft Office PowerPoint</Application>
  <PresentationFormat>Breitbild</PresentationFormat>
  <Paragraphs>124</Paragraphs>
  <Slides>15</Slides>
  <Notes>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19" baseType="lpstr">
      <vt:lpstr>Arial</vt:lpstr>
      <vt:lpstr>Calibri</vt:lpstr>
      <vt:lpstr>Gill Sans MT</vt:lpstr>
      <vt:lpstr>Office Theme</vt:lpstr>
      <vt:lpstr>Unternehmenspräsentation</vt:lpstr>
      <vt:lpstr>Kursangebote</vt:lpstr>
      <vt:lpstr>Kursplan</vt:lpstr>
      <vt:lpstr>Trainingsplan Halbmarathon</vt:lpstr>
      <vt:lpstr>Veranstaltungen 2016</vt:lpstr>
      <vt:lpstr>Marketingmaßnahmen</vt:lpstr>
      <vt:lpstr>Phönixsee Halbmarathon Dortmund</vt:lpstr>
      <vt:lpstr>Reise zum Miami Marathon 2017</vt:lpstr>
      <vt:lpstr>Zum Wettkampf</vt:lpstr>
      <vt:lpstr>Streckenverlauf</vt:lpstr>
      <vt:lpstr>Impressionen aus Miami</vt:lpstr>
      <vt:lpstr>Miami Beach</vt:lpstr>
      <vt:lpstr>Miami Beach</vt:lpstr>
      <vt:lpstr>Unser Team</vt:lpstr>
      <vt:lpstr>Unser Anspruch</vt:lpstr>
    </vt:vector>
  </TitlesOfParts>
  <Company>NH-Do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Thomas Perrei</dc:creator>
  <cp:lastModifiedBy>Paul Paulsen</cp:lastModifiedBy>
  <cp:revision>77</cp:revision>
  <dcterms:created xsi:type="dcterms:W3CDTF">2015-08-03T08:57:11Z</dcterms:created>
  <dcterms:modified xsi:type="dcterms:W3CDTF">2015-12-15T20:04:13Z</dcterms:modified>
</cp:coreProperties>
</file>